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Ubuntu"/>
      <p:regular r:id="rId64"/>
      <p:bold r:id="rId65"/>
      <p:italic r:id="rId66"/>
      <p:boldItalic r:id="rId67"/>
    </p:embeddedFont>
    <p:embeddedFont>
      <p:font typeface="Libre Franklin"/>
      <p:regular r:id="rId68"/>
      <p:bold r:id="rId69"/>
      <p:italic r:id="rId70"/>
      <p:boldItalic r:id="rId71"/>
    </p:embeddedFont>
    <p:embeddedFont>
      <p:font typeface="Merriweather Light"/>
      <p:regular r:id="rId72"/>
      <p:bold r:id="rId73"/>
      <p:italic r:id="rId74"/>
      <p:boldItalic r:id="rId75"/>
    </p:embeddedFont>
    <p:embeddedFont>
      <p:font typeface="Montserrat"/>
      <p:regular r:id="rId76"/>
      <p:bold r:id="rId77"/>
      <p:italic r:id="rId78"/>
      <p:boldItalic r:id="rId79"/>
    </p:embeddedFont>
    <p:embeddedFont>
      <p:font typeface="Montserrat Medium"/>
      <p:regular r:id="rId80"/>
      <p:bold r:id="rId81"/>
      <p:italic r:id="rId82"/>
      <p:boldItalic r:id="rId83"/>
    </p:embeddedFont>
    <p:embeddedFont>
      <p:font typeface="Open Sans SemiBold"/>
      <p:regular r:id="rId84"/>
      <p:bold r:id="rId85"/>
      <p:italic r:id="rId86"/>
      <p:boldItalic r:id="rId87"/>
    </p:embeddedFont>
    <p:embeddedFont>
      <p:font typeface="Vidaloka"/>
      <p:regular r:id="rId88"/>
    </p:embeddedFont>
    <p:embeddedFont>
      <p:font typeface="Russo One"/>
      <p:regular r:id="rId89"/>
    </p:embeddedFont>
    <p:embeddedFont>
      <p:font typeface="Crimson Text"/>
      <p:regular r:id="rId90"/>
      <p:bold r:id="rId91"/>
      <p:italic r:id="rId92"/>
      <p:boldItalic r:id="rId93"/>
    </p:embeddedFont>
    <p:embeddedFont>
      <p:font typeface="Open Sans"/>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98" roundtripDataSignature="AMtx7mhZJSoMYTv8irCgBGY9mlgKzQI3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OpenSans-bold.fntdata"/><Relationship Id="rId94" Type="http://schemas.openxmlformats.org/officeDocument/2006/relationships/font" Target="fonts/OpenSans-regular.fntdata"/><Relationship Id="rId97" Type="http://schemas.openxmlformats.org/officeDocument/2006/relationships/font" Target="fonts/OpenSans-boldItalic.fntdata"/><Relationship Id="rId96" Type="http://schemas.openxmlformats.org/officeDocument/2006/relationships/font" Target="fonts/OpenSans-italic.fntdata"/><Relationship Id="rId11" Type="http://schemas.openxmlformats.org/officeDocument/2006/relationships/slide" Target="slides/slide5.xml"/><Relationship Id="rId10" Type="http://schemas.openxmlformats.org/officeDocument/2006/relationships/slide" Target="slides/slide4.xml"/><Relationship Id="rId98"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CrimsonText-bold.fntdata"/><Relationship Id="rId90" Type="http://schemas.openxmlformats.org/officeDocument/2006/relationships/font" Target="fonts/CrimsonText-regular.fntdata"/><Relationship Id="rId93" Type="http://schemas.openxmlformats.org/officeDocument/2006/relationships/font" Target="fonts/CrimsonText-boldItalic.fntdata"/><Relationship Id="rId92" Type="http://schemas.openxmlformats.org/officeDocument/2006/relationships/font" Target="fonts/CrimsonText-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OpenSansSemiBold-regular.fntdata"/><Relationship Id="rId83" Type="http://schemas.openxmlformats.org/officeDocument/2006/relationships/font" Target="fonts/MontserratMedium-boldItalic.fntdata"/><Relationship Id="rId86" Type="http://schemas.openxmlformats.org/officeDocument/2006/relationships/font" Target="fonts/OpenSansSemiBold-italic.fntdata"/><Relationship Id="rId85" Type="http://schemas.openxmlformats.org/officeDocument/2006/relationships/font" Target="fonts/OpenSansSemiBold-bold.fntdata"/><Relationship Id="rId88" Type="http://schemas.openxmlformats.org/officeDocument/2006/relationships/font" Target="fonts/Vidaloka-regular.fntdata"/><Relationship Id="rId87" Type="http://schemas.openxmlformats.org/officeDocument/2006/relationships/font" Target="fonts/OpenSansSemiBold-boldItalic.fntdata"/><Relationship Id="rId89" Type="http://schemas.openxmlformats.org/officeDocument/2006/relationships/font" Target="fonts/RussoOne-regular.fntdata"/><Relationship Id="rId80" Type="http://schemas.openxmlformats.org/officeDocument/2006/relationships/font" Target="fonts/MontserratMedium-regular.fntdata"/><Relationship Id="rId82" Type="http://schemas.openxmlformats.org/officeDocument/2006/relationships/font" Target="fonts/MontserratMedium-italic.fntdata"/><Relationship Id="rId81" Type="http://schemas.openxmlformats.org/officeDocument/2006/relationships/font" Target="fonts/Montserrat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erriweatherLight-bold.fntdata"/><Relationship Id="rId72" Type="http://schemas.openxmlformats.org/officeDocument/2006/relationships/font" Target="fonts/MerriweatherLight-regular.fntdata"/><Relationship Id="rId75" Type="http://schemas.openxmlformats.org/officeDocument/2006/relationships/font" Target="fonts/MerriweatherLight-boldItalic.fntdata"/><Relationship Id="rId74" Type="http://schemas.openxmlformats.org/officeDocument/2006/relationships/font" Target="fonts/MerriweatherLight-italic.fntdata"/><Relationship Id="rId77" Type="http://schemas.openxmlformats.org/officeDocument/2006/relationships/font" Target="fonts/Montserrat-bold.fntdata"/><Relationship Id="rId76" Type="http://schemas.openxmlformats.org/officeDocument/2006/relationships/font" Target="fonts/Montserrat-regular.fntdata"/><Relationship Id="rId79" Type="http://schemas.openxmlformats.org/officeDocument/2006/relationships/font" Target="fonts/Montserrat-boldItalic.fntdata"/><Relationship Id="rId78" Type="http://schemas.openxmlformats.org/officeDocument/2006/relationships/font" Target="fonts/Montserrat-italic.fntdata"/><Relationship Id="rId71" Type="http://schemas.openxmlformats.org/officeDocument/2006/relationships/font" Target="fonts/LibreFranklin-boldItalic.fntdata"/><Relationship Id="rId70" Type="http://schemas.openxmlformats.org/officeDocument/2006/relationships/font" Target="fonts/LibreFranklin-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font" Target="fonts/Ubuntu-regular.fntdata"/><Relationship Id="rId63" Type="http://schemas.openxmlformats.org/officeDocument/2006/relationships/slide" Target="slides/slide57.xml"/><Relationship Id="rId66" Type="http://schemas.openxmlformats.org/officeDocument/2006/relationships/font" Target="fonts/Ubuntu-italic.fntdata"/><Relationship Id="rId65" Type="http://schemas.openxmlformats.org/officeDocument/2006/relationships/font" Target="fonts/Ubuntu-bold.fntdata"/><Relationship Id="rId68" Type="http://schemas.openxmlformats.org/officeDocument/2006/relationships/font" Target="fonts/LibreFranklin-regular.fntdata"/><Relationship Id="rId67" Type="http://schemas.openxmlformats.org/officeDocument/2006/relationships/font" Target="fonts/Ubuntu-boldItalic.fntdata"/><Relationship Id="rId60" Type="http://schemas.openxmlformats.org/officeDocument/2006/relationships/slide" Target="slides/slide54.xml"/><Relationship Id="rId69" Type="http://schemas.openxmlformats.org/officeDocument/2006/relationships/font" Target="fonts/LibreFranklin-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t>include arpa/inet.h 會同時 include netinet/in.h 這個 header file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t>Linux typically adds 3 to the number specified, while other OS has different implementations.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t>admin:</a:t>
            </a:r>
            <a:endParaRPr/>
          </a:p>
          <a:p>
            <a:pPr indent="0" lvl="0" marL="0" rtl="0" algn="l">
              <a:lnSpc>
                <a:spcPct val="100000"/>
              </a:lnSpc>
              <a:spcBef>
                <a:spcPts val="0"/>
              </a:spcBef>
              <a:spcAft>
                <a:spcPts val="0"/>
              </a:spcAft>
              <a:buSzPts val="1100"/>
              <a:buNone/>
            </a:pPr>
            <a:r>
              <a:rPr lang="zh-TW"/>
              <a:t>列出所有使用者</a:t>
            </a:r>
            <a:endParaRPr/>
          </a:p>
          <a:p>
            <a:pPr indent="0" lvl="0" marL="0" rtl="0" algn="l">
              <a:lnSpc>
                <a:spcPct val="100000"/>
              </a:lnSpc>
              <a:spcBef>
                <a:spcPts val="0"/>
              </a:spcBef>
              <a:spcAft>
                <a:spcPts val="0"/>
              </a:spcAft>
              <a:buSzPts val="1100"/>
              <a:buNone/>
            </a:pPr>
            <a:r>
              <a:rPr lang="zh-TW"/>
              <a:t>加減黑名單 (client 不能使用所有功能)</a:t>
            </a:r>
            <a:endParaRPr/>
          </a:p>
          <a:p>
            <a:pPr indent="-298450" lvl="0" marL="457200" rtl="0" algn="l">
              <a:lnSpc>
                <a:spcPct val="100000"/>
              </a:lnSpc>
              <a:spcBef>
                <a:spcPts val="0"/>
              </a:spcBef>
              <a:spcAft>
                <a:spcPts val="0"/>
              </a:spcAft>
              <a:buSzPts val="1100"/>
              <a:buChar char="-"/>
            </a:pPr>
            <a:r>
              <a:rPr lang="zh-TW"/>
              <a:t>如果 client 下載/上傳多個檔案中途被 block ，整個指令做完才生效</a:t>
            </a:r>
            <a:endParaRPr/>
          </a:p>
          <a:p>
            <a:pPr indent="0" lvl="0" marL="0" rtl="0" algn="l">
              <a:lnSpc>
                <a:spcPct val="100000"/>
              </a:lnSpc>
              <a:spcBef>
                <a:spcPts val="0"/>
              </a:spcBef>
              <a:spcAft>
                <a:spcPts val="0"/>
              </a:spcAft>
              <a:buSzPts val="1100"/>
              <a:buNone/>
            </a:pPr>
            <a:r>
              <a:rPr lang="zh-TW"/>
              <a:t>沒有 put get ls play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zh-TW"/>
              <a:t>client:</a:t>
            </a:r>
            <a:endParaRPr/>
          </a:p>
          <a:p>
            <a:pPr indent="0" lvl="0" marL="0" rtl="0" algn="l">
              <a:lnSpc>
                <a:spcPct val="100000"/>
              </a:lnSpc>
              <a:spcBef>
                <a:spcPts val="0"/>
              </a:spcBef>
              <a:spcAft>
                <a:spcPts val="0"/>
              </a:spcAft>
              <a:buSzPts val="1100"/>
              <a:buNone/>
            </a:pPr>
            <a:r>
              <a:rPr lang="zh-TW"/>
              <a:t>照去年</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t>交到 gradescope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t>交到 gradescope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t>交到 gradescope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9"/>
          <p:cNvSpPr txBox="1"/>
          <p:nvPr>
            <p:ph type="ctrTitle"/>
          </p:nvPr>
        </p:nvSpPr>
        <p:spPr>
          <a:xfrm>
            <a:off x="1039975" y="1324500"/>
            <a:ext cx="70641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666666"/>
              </a:buClr>
              <a:buSzPts val="5200"/>
              <a:buNone/>
              <a:defRPr sz="6500">
                <a:solidFill>
                  <a:srgbClr val="666666"/>
                </a:solidFill>
              </a:defRPr>
            </a:lvl1pPr>
            <a:lvl2pPr lvl="1" algn="ctr">
              <a:lnSpc>
                <a:spcPct val="100000"/>
              </a:lnSpc>
              <a:spcBef>
                <a:spcPts val="0"/>
              </a:spcBef>
              <a:spcAft>
                <a:spcPts val="0"/>
              </a:spcAft>
              <a:buClr>
                <a:srgbClr val="666666"/>
              </a:buClr>
              <a:buSzPts val="5200"/>
              <a:buNone/>
              <a:defRPr sz="5200">
                <a:solidFill>
                  <a:srgbClr val="666666"/>
                </a:solidFill>
              </a:defRPr>
            </a:lvl2pPr>
            <a:lvl3pPr lvl="2" algn="ctr">
              <a:lnSpc>
                <a:spcPct val="100000"/>
              </a:lnSpc>
              <a:spcBef>
                <a:spcPts val="0"/>
              </a:spcBef>
              <a:spcAft>
                <a:spcPts val="0"/>
              </a:spcAft>
              <a:buClr>
                <a:srgbClr val="666666"/>
              </a:buClr>
              <a:buSzPts val="5200"/>
              <a:buNone/>
              <a:defRPr sz="5200">
                <a:solidFill>
                  <a:srgbClr val="666666"/>
                </a:solidFill>
              </a:defRPr>
            </a:lvl3pPr>
            <a:lvl4pPr lvl="3" algn="ctr">
              <a:lnSpc>
                <a:spcPct val="100000"/>
              </a:lnSpc>
              <a:spcBef>
                <a:spcPts val="0"/>
              </a:spcBef>
              <a:spcAft>
                <a:spcPts val="0"/>
              </a:spcAft>
              <a:buClr>
                <a:srgbClr val="666666"/>
              </a:buClr>
              <a:buSzPts val="5200"/>
              <a:buNone/>
              <a:defRPr sz="5200">
                <a:solidFill>
                  <a:srgbClr val="666666"/>
                </a:solidFill>
              </a:defRPr>
            </a:lvl4pPr>
            <a:lvl5pPr lvl="4" algn="ctr">
              <a:lnSpc>
                <a:spcPct val="100000"/>
              </a:lnSpc>
              <a:spcBef>
                <a:spcPts val="0"/>
              </a:spcBef>
              <a:spcAft>
                <a:spcPts val="0"/>
              </a:spcAft>
              <a:buClr>
                <a:srgbClr val="666666"/>
              </a:buClr>
              <a:buSzPts val="5200"/>
              <a:buNone/>
              <a:defRPr sz="5200">
                <a:solidFill>
                  <a:srgbClr val="666666"/>
                </a:solidFill>
              </a:defRPr>
            </a:lvl5pPr>
            <a:lvl6pPr lvl="5" algn="ctr">
              <a:lnSpc>
                <a:spcPct val="100000"/>
              </a:lnSpc>
              <a:spcBef>
                <a:spcPts val="0"/>
              </a:spcBef>
              <a:spcAft>
                <a:spcPts val="0"/>
              </a:spcAft>
              <a:buClr>
                <a:srgbClr val="666666"/>
              </a:buClr>
              <a:buSzPts val="5200"/>
              <a:buNone/>
              <a:defRPr sz="5200">
                <a:solidFill>
                  <a:srgbClr val="666666"/>
                </a:solidFill>
              </a:defRPr>
            </a:lvl6pPr>
            <a:lvl7pPr lvl="6" algn="ctr">
              <a:lnSpc>
                <a:spcPct val="100000"/>
              </a:lnSpc>
              <a:spcBef>
                <a:spcPts val="0"/>
              </a:spcBef>
              <a:spcAft>
                <a:spcPts val="0"/>
              </a:spcAft>
              <a:buClr>
                <a:srgbClr val="666666"/>
              </a:buClr>
              <a:buSzPts val="5200"/>
              <a:buNone/>
              <a:defRPr sz="5200">
                <a:solidFill>
                  <a:srgbClr val="666666"/>
                </a:solidFill>
              </a:defRPr>
            </a:lvl7pPr>
            <a:lvl8pPr lvl="7" algn="ctr">
              <a:lnSpc>
                <a:spcPct val="100000"/>
              </a:lnSpc>
              <a:spcBef>
                <a:spcPts val="0"/>
              </a:spcBef>
              <a:spcAft>
                <a:spcPts val="0"/>
              </a:spcAft>
              <a:buClr>
                <a:srgbClr val="666666"/>
              </a:buClr>
              <a:buSzPts val="5200"/>
              <a:buNone/>
              <a:defRPr sz="5200">
                <a:solidFill>
                  <a:srgbClr val="666666"/>
                </a:solidFill>
              </a:defRPr>
            </a:lvl8pPr>
            <a:lvl9pPr lvl="8" algn="ctr">
              <a:lnSpc>
                <a:spcPct val="100000"/>
              </a:lnSpc>
              <a:spcBef>
                <a:spcPts val="0"/>
              </a:spcBef>
              <a:spcAft>
                <a:spcPts val="0"/>
              </a:spcAft>
              <a:buClr>
                <a:srgbClr val="666666"/>
              </a:buClr>
              <a:buSzPts val="5200"/>
              <a:buNone/>
              <a:defRPr sz="5200">
                <a:solidFill>
                  <a:srgbClr val="666666"/>
                </a:solidFill>
              </a:defRPr>
            </a:lvl9pPr>
          </a:lstStyle>
          <a:p/>
        </p:txBody>
      </p:sp>
      <p:sp>
        <p:nvSpPr>
          <p:cNvPr id="11" name="Google Shape;11;p59"/>
          <p:cNvSpPr txBox="1"/>
          <p:nvPr>
            <p:ph idx="1" type="subTitle"/>
          </p:nvPr>
        </p:nvSpPr>
        <p:spPr>
          <a:xfrm>
            <a:off x="1040000" y="3377100"/>
            <a:ext cx="7064100" cy="44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2800"/>
              <a:buNone/>
              <a:defRPr sz="1600">
                <a:solidFill>
                  <a:srgbClr val="666666"/>
                </a:solidFill>
              </a:defRPr>
            </a:lvl1pPr>
            <a:lvl2pPr lvl="1" algn="ctr">
              <a:lnSpc>
                <a:spcPct val="100000"/>
              </a:lnSpc>
              <a:spcBef>
                <a:spcPts val="0"/>
              </a:spcBef>
              <a:spcAft>
                <a:spcPts val="0"/>
              </a:spcAft>
              <a:buClr>
                <a:srgbClr val="666666"/>
              </a:buClr>
              <a:buSzPts val="2800"/>
              <a:buNone/>
              <a:defRPr sz="2800">
                <a:solidFill>
                  <a:srgbClr val="666666"/>
                </a:solidFill>
              </a:defRPr>
            </a:lvl2pPr>
            <a:lvl3pPr lvl="2" algn="ctr">
              <a:lnSpc>
                <a:spcPct val="100000"/>
              </a:lnSpc>
              <a:spcBef>
                <a:spcPts val="0"/>
              </a:spcBef>
              <a:spcAft>
                <a:spcPts val="0"/>
              </a:spcAft>
              <a:buClr>
                <a:srgbClr val="666666"/>
              </a:buClr>
              <a:buSzPts val="2800"/>
              <a:buNone/>
              <a:defRPr sz="2800">
                <a:solidFill>
                  <a:srgbClr val="666666"/>
                </a:solidFill>
              </a:defRPr>
            </a:lvl3pPr>
            <a:lvl4pPr lvl="3" algn="ctr">
              <a:lnSpc>
                <a:spcPct val="100000"/>
              </a:lnSpc>
              <a:spcBef>
                <a:spcPts val="0"/>
              </a:spcBef>
              <a:spcAft>
                <a:spcPts val="0"/>
              </a:spcAft>
              <a:buClr>
                <a:srgbClr val="666666"/>
              </a:buClr>
              <a:buSzPts val="2800"/>
              <a:buNone/>
              <a:defRPr sz="2800">
                <a:solidFill>
                  <a:srgbClr val="666666"/>
                </a:solidFill>
              </a:defRPr>
            </a:lvl4pPr>
            <a:lvl5pPr lvl="4" algn="ctr">
              <a:lnSpc>
                <a:spcPct val="100000"/>
              </a:lnSpc>
              <a:spcBef>
                <a:spcPts val="0"/>
              </a:spcBef>
              <a:spcAft>
                <a:spcPts val="0"/>
              </a:spcAft>
              <a:buClr>
                <a:srgbClr val="666666"/>
              </a:buClr>
              <a:buSzPts val="2800"/>
              <a:buNone/>
              <a:defRPr sz="2800">
                <a:solidFill>
                  <a:srgbClr val="666666"/>
                </a:solidFill>
              </a:defRPr>
            </a:lvl5pPr>
            <a:lvl6pPr lvl="5" algn="ctr">
              <a:lnSpc>
                <a:spcPct val="100000"/>
              </a:lnSpc>
              <a:spcBef>
                <a:spcPts val="0"/>
              </a:spcBef>
              <a:spcAft>
                <a:spcPts val="0"/>
              </a:spcAft>
              <a:buClr>
                <a:srgbClr val="666666"/>
              </a:buClr>
              <a:buSzPts val="2800"/>
              <a:buNone/>
              <a:defRPr sz="2800">
                <a:solidFill>
                  <a:srgbClr val="666666"/>
                </a:solidFill>
              </a:defRPr>
            </a:lvl6pPr>
            <a:lvl7pPr lvl="6" algn="ctr">
              <a:lnSpc>
                <a:spcPct val="100000"/>
              </a:lnSpc>
              <a:spcBef>
                <a:spcPts val="0"/>
              </a:spcBef>
              <a:spcAft>
                <a:spcPts val="0"/>
              </a:spcAft>
              <a:buClr>
                <a:srgbClr val="666666"/>
              </a:buClr>
              <a:buSzPts val="2800"/>
              <a:buNone/>
              <a:defRPr sz="2800">
                <a:solidFill>
                  <a:srgbClr val="666666"/>
                </a:solidFill>
              </a:defRPr>
            </a:lvl7pPr>
            <a:lvl8pPr lvl="7" algn="ctr">
              <a:lnSpc>
                <a:spcPct val="100000"/>
              </a:lnSpc>
              <a:spcBef>
                <a:spcPts val="0"/>
              </a:spcBef>
              <a:spcAft>
                <a:spcPts val="0"/>
              </a:spcAft>
              <a:buClr>
                <a:srgbClr val="666666"/>
              </a:buClr>
              <a:buSzPts val="2800"/>
              <a:buNone/>
              <a:defRPr sz="2800">
                <a:solidFill>
                  <a:srgbClr val="666666"/>
                </a:solidFill>
              </a:defRPr>
            </a:lvl8pPr>
            <a:lvl9pPr lvl="8" algn="ctr">
              <a:lnSpc>
                <a:spcPct val="100000"/>
              </a:lnSpc>
              <a:spcBef>
                <a:spcPts val="0"/>
              </a:spcBef>
              <a:spcAft>
                <a:spcPts val="0"/>
              </a:spcAft>
              <a:buClr>
                <a:srgbClr val="666666"/>
              </a:buClr>
              <a:buSzPts val="2800"/>
              <a:buNone/>
              <a:defRPr sz="2800">
                <a:solidFill>
                  <a:srgbClr val="666666"/>
                </a:solidFill>
              </a:defRPr>
            </a:lvl9pPr>
          </a:lstStyle>
          <a:p/>
        </p:txBody>
      </p:sp>
      <p:cxnSp>
        <p:nvCxnSpPr>
          <p:cNvPr id="12" name="Google Shape;12;p59"/>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13" name="Google Shape;13;p59"/>
          <p:cNvCxnSpPr/>
          <p:nvPr/>
        </p:nvCxnSpPr>
        <p:spPr>
          <a:xfrm>
            <a:off x="-72550" y="4877450"/>
            <a:ext cx="9287400" cy="0"/>
          </a:xfrm>
          <a:prstGeom prst="straightConnector1">
            <a:avLst/>
          </a:prstGeom>
          <a:noFill/>
          <a:ln cap="flat" cmpd="sng" w="28575">
            <a:solidFill>
              <a:srgbClr val="C2C2C2"/>
            </a:solidFill>
            <a:prstDash val="solid"/>
            <a:round/>
            <a:headEnd len="sm" w="sm" type="none"/>
            <a:tailEnd len="sm" w="sm" type="none"/>
          </a:ln>
        </p:spPr>
      </p:cxnSp>
      <p:sp>
        <p:nvSpPr>
          <p:cNvPr id="14" name="Google Shape;14;p59"/>
          <p:cNvSpPr txBox="1"/>
          <p:nvPr/>
        </p:nvSpPr>
        <p:spPr>
          <a:xfrm>
            <a:off x="7061325" y="-23200"/>
            <a:ext cx="20829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zh-TW" sz="1100" u="none" cap="none" strike="noStrike">
                <a:solidFill>
                  <a:srgbClr val="9E9E9E"/>
                </a:solidFill>
                <a:latin typeface="Montserrat Medium"/>
                <a:ea typeface="Montserrat Medium"/>
                <a:cs typeface="Montserrat Medium"/>
                <a:sym typeface="Montserrat Medium"/>
              </a:rPr>
              <a:t>202</a:t>
            </a:r>
            <a:r>
              <a:rPr lang="zh-TW" sz="1100">
                <a:solidFill>
                  <a:srgbClr val="9E9E9E"/>
                </a:solidFill>
                <a:latin typeface="Montserrat Medium"/>
                <a:ea typeface="Montserrat Medium"/>
                <a:cs typeface="Montserrat Medium"/>
                <a:sym typeface="Montserrat Medium"/>
              </a:rPr>
              <a:t>4</a:t>
            </a:r>
            <a:r>
              <a:rPr b="0" i="0" lang="zh-TW" sz="1100" u="none" cap="none" strike="noStrike">
                <a:solidFill>
                  <a:srgbClr val="9E9E9E"/>
                </a:solidFill>
                <a:latin typeface="Montserrat Medium"/>
                <a:ea typeface="Montserrat Medium"/>
                <a:cs typeface="Montserrat Medium"/>
                <a:sym typeface="Montserrat Medium"/>
              </a:rPr>
              <a:t> Computer Networks</a:t>
            </a:r>
            <a:endParaRPr b="0" i="0" sz="1100" u="none" cap="none" strike="noStrike">
              <a:solidFill>
                <a:srgbClr val="9E9E9E"/>
              </a:solidFill>
              <a:latin typeface="Montserrat Medium"/>
              <a:ea typeface="Montserrat Medium"/>
              <a:cs typeface="Montserrat Medium"/>
              <a:sym typeface="Montserrat Medium"/>
            </a:endParaRPr>
          </a:p>
        </p:txBody>
      </p:sp>
      <p:pic>
        <p:nvPicPr>
          <p:cNvPr id="15" name="Google Shape;15;p59"/>
          <p:cNvPicPr preferRelativeResize="0"/>
          <p:nvPr/>
        </p:nvPicPr>
        <p:blipFill rotWithShape="1">
          <a:blip r:embed="rId2">
            <a:alphaModFix/>
          </a:blip>
          <a:srcRect b="0" l="0" r="0" t="0"/>
          <a:stretch/>
        </p:blipFill>
        <p:spPr>
          <a:xfrm>
            <a:off x="7200000" y="324825"/>
            <a:ext cx="1870818" cy="4419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68"/>
          <p:cNvSpPr txBox="1"/>
          <p:nvPr>
            <p:ph hasCustomPrompt="1" type="title"/>
          </p:nvPr>
        </p:nvSpPr>
        <p:spPr>
          <a:xfrm>
            <a:off x="713225" y="1497763"/>
            <a:ext cx="7717500" cy="164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12000"/>
              <a:buNone/>
              <a:defRPr sz="12000">
                <a:solidFill>
                  <a:srgbClr val="666666"/>
                </a:solidFill>
              </a:defRPr>
            </a:lvl1pPr>
            <a:lvl2pPr lvl="1" algn="ctr">
              <a:lnSpc>
                <a:spcPct val="100000"/>
              </a:lnSpc>
              <a:spcBef>
                <a:spcPts val="0"/>
              </a:spcBef>
              <a:spcAft>
                <a:spcPts val="0"/>
              </a:spcAft>
              <a:buClr>
                <a:srgbClr val="666666"/>
              </a:buClr>
              <a:buSzPts val="12000"/>
              <a:buNone/>
              <a:defRPr sz="12000">
                <a:solidFill>
                  <a:srgbClr val="666666"/>
                </a:solidFill>
              </a:defRPr>
            </a:lvl2pPr>
            <a:lvl3pPr lvl="2" algn="ctr">
              <a:lnSpc>
                <a:spcPct val="100000"/>
              </a:lnSpc>
              <a:spcBef>
                <a:spcPts val="0"/>
              </a:spcBef>
              <a:spcAft>
                <a:spcPts val="0"/>
              </a:spcAft>
              <a:buClr>
                <a:srgbClr val="666666"/>
              </a:buClr>
              <a:buSzPts val="12000"/>
              <a:buNone/>
              <a:defRPr sz="12000">
                <a:solidFill>
                  <a:srgbClr val="666666"/>
                </a:solidFill>
              </a:defRPr>
            </a:lvl3pPr>
            <a:lvl4pPr lvl="3" algn="ctr">
              <a:lnSpc>
                <a:spcPct val="100000"/>
              </a:lnSpc>
              <a:spcBef>
                <a:spcPts val="0"/>
              </a:spcBef>
              <a:spcAft>
                <a:spcPts val="0"/>
              </a:spcAft>
              <a:buClr>
                <a:srgbClr val="666666"/>
              </a:buClr>
              <a:buSzPts val="12000"/>
              <a:buNone/>
              <a:defRPr sz="12000">
                <a:solidFill>
                  <a:srgbClr val="666666"/>
                </a:solidFill>
              </a:defRPr>
            </a:lvl4pPr>
            <a:lvl5pPr lvl="4" algn="ctr">
              <a:lnSpc>
                <a:spcPct val="100000"/>
              </a:lnSpc>
              <a:spcBef>
                <a:spcPts val="0"/>
              </a:spcBef>
              <a:spcAft>
                <a:spcPts val="0"/>
              </a:spcAft>
              <a:buClr>
                <a:srgbClr val="666666"/>
              </a:buClr>
              <a:buSzPts val="12000"/>
              <a:buNone/>
              <a:defRPr sz="12000">
                <a:solidFill>
                  <a:srgbClr val="666666"/>
                </a:solidFill>
              </a:defRPr>
            </a:lvl5pPr>
            <a:lvl6pPr lvl="5" algn="ctr">
              <a:lnSpc>
                <a:spcPct val="100000"/>
              </a:lnSpc>
              <a:spcBef>
                <a:spcPts val="0"/>
              </a:spcBef>
              <a:spcAft>
                <a:spcPts val="0"/>
              </a:spcAft>
              <a:buClr>
                <a:srgbClr val="666666"/>
              </a:buClr>
              <a:buSzPts val="12000"/>
              <a:buNone/>
              <a:defRPr sz="12000">
                <a:solidFill>
                  <a:srgbClr val="666666"/>
                </a:solidFill>
              </a:defRPr>
            </a:lvl6pPr>
            <a:lvl7pPr lvl="6" algn="ctr">
              <a:lnSpc>
                <a:spcPct val="100000"/>
              </a:lnSpc>
              <a:spcBef>
                <a:spcPts val="0"/>
              </a:spcBef>
              <a:spcAft>
                <a:spcPts val="0"/>
              </a:spcAft>
              <a:buClr>
                <a:srgbClr val="666666"/>
              </a:buClr>
              <a:buSzPts val="12000"/>
              <a:buNone/>
              <a:defRPr sz="12000">
                <a:solidFill>
                  <a:srgbClr val="666666"/>
                </a:solidFill>
              </a:defRPr>
            </a:lvl7pPr>
            <a:lvl8pPr lvl="7" algn="ctr">
              <a:lnSpc>
                <a:spcPct val="100000"/>
              </a:lnSpc>
              <a:spcBef>
                <a:spcPts val="0"/>
              </a:spcBef>
              <a:spcAft>
                <a:spcPts val="0"/>
              </a:spcAft>
              <a:buClr>
                <a:srgbClr val="666666"/>
              </a:buClr>
              <a:buSzPts val="12000"/>
              <a:buNone/>
              <a:defRPr sz="12000">
                <a:solidFill>
                  <a:srgbClr val="666666"/>
                </a:solidFill>
              </a:defRPr>
            </a:lvl8pPr>
            <a:lvl9pPr lvl="8" algn="ctr">
              <a:lnSpc>
                <a:spcPct val="100000"/>
              </a:lnSpc>
              <a:spcBef>
                <a:spcPts val="0"/>
              </a:spcBef>
              <a:spcAft>
                <a:spcPts val="0"/>
              </a:spcAft>
              <a:buClr>
                <a:srgbClr val="666666"/>
              </a:buClr>
              <a:buSzPts val="12000"/>
              <a:buNone/>
              <a:defRPr sz="12000">
                <a:solidFill>
                  <a:srgbClr val="666666"/>
                </a:solidFill>
              </a:defRPr>
            </a:lvl9pPr>
          </a:lstStyle>
          <a:p>
            <a:r>
              <a:t>xx%</a:t>
            </a:r>
          </a:p>
        </p:txBody>
      </p:sp>
      <p:sp>
        <p:nvSpPr>
          <p:cNvPr id="68" name="Google Shape;68;p68"/>
          <p:cNvSpPr txBox="1"/>
          <p:nvPr>
            <p:ph idx="1" type="subTitle"/>
          </p:nvPr>
        </p:nvSpPr>
        <p:spPr>
          <a:xfrm>
            <a:off x="1514325" y="3278788"/>
            <a:ext cx="6120300" cy="375000"/>
          </a:xfrm>
          <a:prstGeom prst="rect">
            <a:avLst/>
          </a:prstGeom>
          <a:noFill/>
          <a:ln>
            <a:noFill/>
          </a:ln>
        </p:spPr>
        <p:txBody>
          <a:bodyPr anchorCtr="0" anchor="t" bIns="91425" lIns="91425" spcFirstLastPara="1" rIns="91425" wrap="square" tIns="91425">
            <a:noAutofit/>
          </a:bodyPr>
          <a:lstStyle>
            <a:lvl1pPr lvl="0" algn="ctr">
              <a:lnSpc>
                <a:spcPct val="150000"/>
              </a:lnSpc>
              <a:spcBef>
                <a:spcPts val="0"/>
              </a:spcBef>
              <a:spcAft>
                <a:spcPts val="0"/>
              </a:spcAft>
              <a:buClr>
                <a:srgbClr val="666666"/>
              </a:buClr>
              <a:buSzPts val="1600"/>
              <a:buNone/>
              <a:defRPr sz="1600">
                <a:solidFill>
                  <a:srgbClr val="666666"/>
                </a:solidFill>
              </a:defRPr>
            </a:lvl1pPr>
            <a:lvl2pPr lvl="1" algn="ctr">
              <a:lnSpc>
                <a:spcPct val="150000"/>
              </a:lnSpc>
              <a:spcBef>
                <a:spcPts val="0"/>
              </a:spcBef>
              <a:spcAft>
                <a:spcPts val="0"/>
              </a:spcAft>
              <a:buClr>
                <a:srgbClr val="666666"/>
              </a:buClr>
              <a:buSzPts val="1600"/>
              <a:buNone/>
              <a:defRPr sz="1600">
                <a:solidFill>
                  <a:srgbClr val="666666"/>
                </a:solidFill>
              </a:defRPr>
            </a:lvl2pPr>
            <a:lvl3pPr lvl="2" algn="ctr">
              <a:lnSpc>
                <a:spcPct val="150000"/>
              </a:lnSpc>
              <a:spcBef>
                <a:spcPts val="0"/>
              </a:spcBef>
              <a:spcAft>
                <a:spcPts val="0"/>
              </a:spcAft>
              <a:buClr>
                <a:srgbClr val="666666"/>
              </a:buClr>
              <a:buSzPts val="1600"/>
              <a:buNone/>
              <a:defRPr sz="1600">
                <a:solidFill>
                  <a:srgbClr val="666666"/>
                </a:solidFill>
              </a:defRPr>
            </a:lvl3pPr>
            <a:lvl4pPr lvl="3" algn="ctr">
              <a:lnSpc>
                <a:spcPct val="150000"/>
              </a:lnSpc>
              <a:spcBef>
                <a:spcPts val="0"/>
              </a:spcBef>
              <a:spcAft>
                <a:spcPts val="0"/>
              </a:spcAft>
              <a:buClr>
                <a:srgbClr val="666666"/>
              </a:buClr>
              <a:buSzPts val="1600"/>
              <a:buNone/>
              <a:defRPr sz="1600">
                <a:solidFill>
                  <a:srgbClr val="666666"/>
                </a:solidFill>
              </a:defRPr>
            </a:lvl4pPr>
            <a:lvl5pPr lvl="4" algn="ctr">
              <a:lnSpc>
                <a:spcPct val="150000"/>
              </a:lnSpc>
              <a:spcBef>
                <a:spcPts val="0"/>
              </a:spcBef>
              <a:spcAft>
                <a:spcPts val="0"/>
              </a:spcAft>
              <a:buClr>
                <a:srgbClr val="666666"/>
              </a:buClr>
              <a:buSzPts val="1600"/>
              <a:buNone/>
              <a:defRPr sz="1600">
                <a:solidFill>
                  <a:srgbClr val="666666"/>
                </a:solidFill>
              </a:defRPr>
            </a:lvl5pPr>
            <a:lvl6pPr lvl="5" algn="ctr">
              <a:lnSpc>
                <a:spcPct val="150000"/>
              </a:lnSpc>
              <a:spcBef>
                <a:spcPts val="0"/>
              </a:spcBef>
              <a:spcAft>
                <a:spcPts val="0"/>
              </a:spcAft>
              <a:buClr>
                <a:srgbClr val="666666"/>
              </a:buClr>
              <a:buSzPts val="1600"/>
              <a:buNone/>
              <a:defRPr sz="1600">
                <a:solidFill>
                  <a:srgbClr val="666666"/>
                </a:solidFill>
              </a:defRPr>
            </a:lvl6pPr>
            <a:lvl7pPr lvl="6" algn="ctr">
              <a:lnSpc>
                <a:spcPct val="150000"/>
              </a:lnSpc>
              <a:spcBef>
                <a:spcPts val="0"/>
              </a:spcBef>
              <a:spcAft>
                <a:spcPts val="0"/>
              </a:spcAft>
              <a:buClr>
                <a:srgbClr val="666666"/>
              </a:buClr>
              <a:buSzPts val="1600"/>
              <a:buNone/>
              <a:defRPr sz="1600">
                <a:solidFill>
                  <a:srgbClr val="666666"/>
                </a:solidFill>
              </a:defRPr>
            </a:lvl7pPr>
            <a:lvl8pPr lvl="7" algn="ctr">
              <a:lnSpc>
                <a:spcPct val="150000"/>
              </a:lnSpc>
              <a:spcBef>
                <a:spcPts val="0"/>
              </a:spcBef>
              <a:spcAft>
                <a:spcPts val="0"/>
              </a:spcAft>
              <a:buClr>
                <a:srgbClr val="666666"/>
              </a:buClr>
              <a:buSzPts val="1600"/>
              <a:buNone/>
              <a:defRPr sz="1600">
                <a:solidFill>
                  <a:srgbClr val="666666"/>
                </a:solidFill>
              </a:defRPr>
            </a:lvl8pPr>
            <a:lvl9pPr lvl="8" algn="ctr">
              <a:lnSpc>
                <a:spcPct val="150000"/>
              </a:lnSpc>
              <a:spcBef>
                <a:spcPts val="0"/>
              </a:spcBef>
              <a:spcAft>
                <a:spcPts val="0"/>
              </a:spcAft>
              <a:buClr>
                <a:srgbClr val="666666"/>
              </a:buClr>
              <a:buSzPts val="1600"/>
              <a:buNone/>
              <a:defRPr sz="1600">
                <a:solidFill>
                  <a:srgbClr val="666666"/>
                </a:solidFill>
              </a:defRPr>
            </a:lvl9pPr>
          </a:lstStyle>
          <a:p/>
        </p:txBody>
      </p:sp>
      <p:cxnSp>
        <p:nvCxnSpPr>
          <p:cNvPr id="69" name="Google Shape;69;p68"/>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70" name="Google Shape;70;p68"/>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71" name="Google Shape;71;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72" name="Shape 72"/>
        <p:cNvGrpSpPr/>
        <p:nvPr/>
      </p:nvGrpSpPr>
      <p:grpSpPr>
        <a:xfrm>
          <a:off x="0" y="0"/>
          <a:ext cx="0" cy="0"/>
          <a:chOff x="0" y="0"/>
          <a:chExt cx="0" cy="0"/>
        </a:xfrm>
      </p:grpSpPr>
      <p:sp>
        <p:nvSpPr>
          <p:cNvPr id="73" name="Google Shape;73;p69"/>
          <p:cNvSpPr txBox="1"/>
          <p:nvPr>
            <p:ph type="title"/>
          </p:nvPr>
        </p:nvSpPr>
        <p:spPr>
          <a:xfrm>
            <a:off x="713225" y="445025"/>
            <a:ext cx="3583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66666"/>
              </a:buClr>
              <a:buSzPts val="3000"/>
              <a:buNone/>
              <a:defRPr>
                <a:solidFill>
                  <a:srgbClr val="666666"/>
                </a:solidFill>
              </a:defRPr>
            </a:lvl1pPr>
            <a:lvl2pPr lvl="1" algn="l">
              <a:lnSpc>
                <a:spcPct val="100000"/>
              </a:lnSpc>
              <a:spcBef>
                <a:spcPts val="0"/>
              </a:spcBef>
              <a:spcAft>
                <a:spcPts val="0"/>
              </a:spcAft>
              <a:buClr>
                <a:srgbClr val="666666"/>
              </a:buClr>
              <a:buSzPts val="3000"/>
              <a:buNone/>
              <a:defRPr>
                <a:solidFill>
                  <a:srgbClr val="666666"/>
                </a:solidFill>
              </a:defRPr>
            </a:lvl2pPr>
            <a:lvl3pPr lvl="2" algn="l">
              <a:lnSpc>
                <a:spcPct val="100000"/>
              </a:lnSpc>
              <a:spcBef>
                <a:spcPts val="0"/>
              </a:spcBef>
              <a:spcAft>
                <a:spcPts val="0"/>
              </a:spcAft>
              <a:buClr>
                <a:srgbClr val="666666"/>
              </a:buClr>
              <a:buSzPts val="3000"/>
              <a:buNone/>
              <a:defRPr>
                <a:solidFill>
                  <a:srgbClr val="666666"/>
                </a:solidFill>
              </a:defRPr>
            </a:lvl3pPr>
            <a:lvl4pPr lvl="3" algn="l">
              <a:lnSpc>
                <a:spcPct val="100000"/>
              </a:lnSpc>
              <a:spcBef>
                <a:spcPts val="0"/>
              </a:spcBef>
              <a:spcAft>
                <a:spcPts val="0"/>
              </a:spcAft>
              <a:buClr>
                <a:srgbClr val="666666"/>
              </a:buClr>
              <a:buSzPts val="3000"/>
              <a:buNone/>
              <a:defRPr>
                <a:solidFill>
                  <a:srgbClr val="666666"/>
                </a:solidFill>
              </a:defRPr>
            </a:lvl4pPr>
            <a:lvl5pPr lvl="4" algn="l">
              <a:lnSpc>
                <a:spcPct val="100000"/>
              </a:lnSpc>
              <a:spcBef>
                <a:spcPts val="0"/>
              </a:spcBef>
              <a:spcAft>
                <a:spcPts val="0"/>
              </a:spcAft>
              <a:buClr>
                <a:srgbClr val="666666"/>
              </a:buClr>
              <a:buSzPts val="3000"/>
              <a:buNone/>
              <a:defRPr>
                <a:solidFill>
                  <a:srgbClr val="666666"/>
                </a:solidFill>
              </a:defRPr>
            </a:lvl5pPr>
            <a:lvl6pPr lvl="5" algn="l">
              <a:lnSpc>
                <a:spcPct val="100000"/>
              </a:lnSpc>
              <a:spcBef>
                <a:spcPts val="0"/>
              </a:spcBef>
              <a:spcAft>
                <a:spcPts val="0"/>
              </a:spcAft>
              <a:buClr>
                <a:srgbClr val="666666"/>
              </a:buClr>
              <a:buSzPts val="3000"/>
              <a:buNone/>
              <a:defRPr>
                <a:solidFill>
                  <a:srgbClr val="666666"/>
                </a:solidFill>
              </a:defRPr>
            </a:lvl6pPr>
            <a:lvl7pPr lvl="6" algn="l">
              <a:lnSpc>
                <a:spcPct val="100000"/>
              </a:lnSpc>
              <a:spcBef>
                <a:spcPts val="0"/>
              </a:spcBef>
              <a:spcAft>
                <a:spcPts val="0"/>
              </a:spcAft>
              <a:buClr>
                <a:srgbClr val="666666"/>
              </a:buClr>
              <a:buSzPts val="3000"/>
              <a:buNone/>
              <a:defRPr>
                <a:solidFill>
                  <a:srgbClr val="666666"/>
                </a:solidFill>
              </a:defRPr>
            </a:lvl7pPr>
            <a:lvl8pPr lvl="7" algn="l">
              <a:lnSpc>
                <a:spcPct val="100000"/>
              </a:lnSpc>
              <a:spcBef>
                <a:spcPts val="0"/>
              </a:spcBef>
              <a:spcAft>
                <a:spcPts val="0"/>
              </a:spcAft>
              <a:buClr>
                <a:srgbClr val="666666"/>
              </a:buClr>
              <a:buSzPts val="3000"/>
              <a:buNone/>
              <a:defRPr>
                <a:solidFill>
                  <a:srgbClr val="666666"/>
                </a:solidFill>
              </a:defRPr>
            </a:lvl8pPr>
            <a:lvl9pPr lvl="8" algn="l">
              <a:lnSpc>
                <a:spcPct val="100000"/>
              </a:lnSpc>
              <a:spcBef>
                <a:spcPts val="0"/>
              </a:spcBef>
              <a:spcAft>
                <a:spcPts val="0"/>
              </a:spcAft>
              <a:buClr>
                <a:srgbClr val="666666"/>
              </a:buClr>
              <a:buSzPts val="3000"/>
              <a:buNone/>
              <a:defRPr>
                <a:solidFill>
                  <a:srgbClr val="666666"/>
                </a:solidFill>
              </a:defRPr>
            </a:lvl9pPr>
          </a:lstStyle>
          <a:p/>
        </p:txBody>
      </p:sp>
      <p:sp>
        <p:nvSpPr>
          <p:cNvPr id="74" name="Google Shape;74;p69"/>
          <p:cNvSpPr txBox="1"/>
          <p:nvPr>
            <p:ph idx="1" type="subTitle"/>
          </p:nvPr>
        </p:nvSpPr>
        <p:spPr>
          <a:xfrm>
            <a:off x="5001000" y="194292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100"/>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100"/>
              <a:buNone/>
              <a:defRPr b="1" sz="2100">
                <a:solidFill>
                  <a:srgbClr val="666666"/>
                </a:solidFill>
              </a:defRPr>
            </a:lvl2pPr>
            <a:lvl3pPr lvl="2" algn="ctr">
              <a:lnSpc>
                <a:spcPct val="150000"/>
              </a:lnSpc>
              <a:spcBef>
                <a:spcPts val="0"/>
              </a:spcBef>
              <a:spcAft>
                <a:spcPts val="0"/>
              </a:spcAft>
              <a:buClr>
                <a:srgbClr val="666666"/>
              </a:buClr>
              <a:buSzPts val="2100"/>
              <a:buNone/>
              <a:defRPr b="1" sz="2100">
                <a:solidFill>
                  <a:srgbClr val="666666"/>
                </a:solidFill>
              </a:defRPr>
            </a:lvl3pPr>
            <a:lvl4pPr lvl="3" algn="ctr">
              <a:lnSpc>
                <a:spcPct val="150000"/>
              </a:lnSpc>
              <a:spcBef>
                <a:spcPts val="0"/>
              </a:spcBef>
              <a:spcAft>
                <a:spcPts val="0"/>
              </a:spcAft>
              <a:buClr>
                <a:srgbClr val="666666"/>
              </a:buClr>
              <a:buSzPts val="2100"/>
              <a:buNone/>
              <a:defRPr b="1" sz="2100">
                <a:solidFill>
                  <a:srgbClr val="666666"/>
                </a:solidFill>
              </a:defRPr>
            </a:lvl4pPr>
            <a:lvl5pPr lvl="4" algn="ctr">
              <a:lnSpc>
                <a:spcPct val="150000"/>
              </a:lnSpc>
              <a:spcBef>
                <a:spcPts val="0"/>
              </a:spcBef>
              <a:spcAft>
                <a:spcPts val="0"/>
              </a:spcAft>
              <a:buClr>
                <a:srgbClr val="666666"/>
              </a:buClr>
              <a:buSzPts val="2100"/>
              <a:buNone/>
              <a:defRPr b="1" sz="2100">
                <a:solidFill>
                  <a:srgbClr val="666666"/>
                </a:solidFill>
              </a:defRPr>
            </a:lvl5pPr>
            <a:lvl6pPr lvl="5" algn="ctr">
              <a:lnSpc>
                <a:spcPct val="150000"/>
              </a:lnSpc>
              <a:spcBef>
                <a:spcPts val="0"/>
              </a:spcBef>
              <a:spcAft>
                <a:spcPts val="0"/>
              </a:spcAft>
              <a:buClr>
                <a:srgbClr val="666666"/>
              </a:buClr>
              <a:buSzPts val="2100"/>
              <a:buNone/>
              <a:defRPr b="1" sz="2100">
                <a:solidFill>
                  <a:srgbClr val="666666"/>
                </a:solidFill>
              </a:defRPr>
            </a:lvl6pPr>
            <a:lvl7pPr lvl="6" algn="ctr">
              <a:lnSpc>
                <a:spcPct val="150000"/>
              </a:lnSpc>
              <a:spcBef>
                <a:spcPts val="0"/>
              </a:spcBef>
              <a:spcAft>
                <a:spcPts val="0"/>
              </a:spcAft>
              <a:buClr>
                <a:srgbClr val="666666"/>
              </a:buClr>
              <a:buSzPts val="2100"/>
              <a:buNone/>
              <a:defRPr b="1" sz="2100">
                <a:solidFill>
                  <a:srgbClr val="666666"/>
                </a:solidFill>
              </a:defRPr>
            </a:lvl7pPr>
            <a:lvl8pPr lvl="7" algn="ctr">
              <a:lnSpc>
                <a:spcPct val="150000"/>
              </a:lnSpc>
              <a:spcBef>
                <a:spcPts val="0"/>
              </a:spcBef>
              <a:spcAft>
                <a:spcPts val="0"/>
              </a:spcAft>
              <a:buClr>
                <a:srgbClr val="666666"/>
              </a:buClr>
              <a:buSzPts val="2100"/>
              <a:buNone/>
              <a:defRPr b="1" sz="2100">
                <a:solidFill>
                  <a:srgbClr val="666666"/>
                </a:solidFill>
              </a:defRPr>
            </a:lvl8pPr>
            <a:lvl9pPr lvl="8" algn="ctr">
              <a:lnSpc>
                <a:spcPct val="150000"/>
              </a:lnSpc>
              <a:spcBef>
                <a:spcPts val="0"/>
              </a:spcBef>
              <a:spcAft>
                <a:spcPts val="0"/>
              </a:spcAft>
              <a:buClr>
                <a:srgbClr val="666666"/>
              </a:buClr>
              <a:buSzPts val="2100"/>
              <a:buNone/>
              <a:defRPr b="1" sz="2100">
                <a:solidFill>
                  <a:srgbClr val="666666"/>
                </a:solidFill>
              </a:defRPr>
            </a:lvl9pPr>
          </a:lstStyle>
          <a:p/>
        </p:txBody>
      </p:sp>
      <p:sp>
        <p:nvSpPr>
          <p:cNvPr id="75" name="Google Shape;75;p69"/>
          <p:cNvSpPr txBox="1"/>
          <p:nvPr>
            <p:ph idx="2" type="subTitle"/>
          </p:nvPr>
        </p:nvSpPr>
        <p:spPr>
          <a:xfrm>
            <a:off x="5001000" y="2255100"/>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76" name="Google Shape;76;p69"/>
          <p:cNvSpPr txBox="1"/>
          <p:nvPr>
            <p:ph idx="3" type="subTitle"/>
          </p:nvPr>
        </p:nvSpPr>
        <p:spPr>
          <a:xfrm>
            <a:off x="1655200" y="194292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100"/>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100"/>
              <a:buNone/>
              <a:defRPr b="1" sz="2100">
                <a:solidFill>
                  <a:srgbClr val="666666"/>
                </a:solidFill>
              </a:defRPr>
            </a:lvl2pPr>
            <a:lvl3pPr lvl="2" algn="ctr">
              <a:lnSpc>
                <a:spcPct val="150000"/>
              </a:lnSpc>
              <a:spcBef>
                <a:spcPts val="0"/>
              </a:spcBef>
              <a:spcAft>
                <a:spcPts val="0"/>
              </a:spcAft>
              <a:buClr>
                <a:srgbClr val="666666"/>
              </a:buClr>
              <a:buSzPts val="2100"/>
              <a:buNone/>
              <a:defRPr b="1" sz="2100">
                <a:solidFill>
                  <a:srgbClr val="666666"/>
                </a:solidFill>
              </a:defRPr>
            </a:lvl3pPr>
            <a:lvl4pPr lvl="3" algn="ctr">
              <a:lnSpc>
                <a:spcPct val="150000"/>
              </a:lnSpc>
              <a:spcBef>
                <a:spcPts val="0"/>
              </a:spcBef>
              <a:spcAft>
                <a:spcPts val="0"/>
              </a:spcAft>
              <a:buClr>
                <a:srgbClr val="666666"/>
              </a:buClr>
              <a:buSzPts val="2100"/>
              <a:buNone/>
              <a:defRPr b="1" sz="2100">
                <a:solidFill>
                  <a:srgbClr val="666666"/>
                </a:solidFill>
              </a:defRPr>
            </a:lvl4pPr>
            <a:lvl5pPr lvl="4" algn="ctr">
              <a:lnSpc>
                <a:spcPct val="150000"/>
              </a:lnSpc>
              <a:spcBef>
                <a:spcPts val="0"/>
              </a:spcBef>
              <a:spcAft>
                <a:spcPts val="0"/>
              </a:spcAft>
              <a:buClr>
                <a:srgbClr val="666666"/>
              </a:buClr>
              <a:buSzPts val="2100"/>
              <a:buNone/>
              <a:defRPr b="1" sz="2100">
                <a:solidFill>
                  <a:srgbClr val="666666"/>
                </a:solidFill>
              </a:defRPr>
            </a:lvl5pPr>
            <a:lvl6pPr lvl="5" algn="ctr">
              <a:lnSpc>
                <a:spcPct val="150000"/>
              </a:lnSpc>
              <a:spcBef>
                <a:spcPts val="0"/>
              </a:spcBef>
              <a:spcAft>
                <a:spcPts val="0"/>
              </a:spcAft>
              <a:buClr>
                <a:srgbClr val="666666"/>
              </a:buClr>
              <a:buSzPts val="2100"/>
              <a:buNone/>
              <a:defRPr b="1" sz="2100">
                <a:solidFill>
                  <a:srgbClr val="666666"/>
                </a:solidFill>
              </a:defRPr>
            </a:lvl6pPr>
            <a:lvl7pPr lvl="6" algn="ctr">
              <a:lnSpc>
                <a:spcPct val="150000"/>
              </a:lnSpc>
              <a:spcBef>
                <a:spcPts val="0"/>
              </a:spcBef>
              <a:spcAft>
                <a:spcPts val="0"/>
              </a:spcAft>
              <a:buClr>
                <a:srgbClr val="666666"/>
              </a:buClr>
              <a:buSzPts val="2100"/>
              <a:buNone/>
              <a:defRPr b="1" sz="2100">
                <a:solidFill>
                  <a:srgbClr val="666666"/>
                </a:solidFill>
              </a:defRPr>
            </a:lvl7pPr>
            <a:lvl8pPr lvl="7" algn="ctr">
              <a:lnSpc>
                <a:spcPct val="150000"/>
              </a:lnSpc>
              <a:spcBef>
                <a:spcPts val="0"/>
              </a:spcBef>
              <a:spcAft>
                <a:spcPts val="0"/>
              </a:spcAft>
              <a:buClr>
                <a:srgbClr val="666666"/>
              </a:buClr>
              <a:buSzPts val="2100"/>
              <a:buNone/>
              <a:defRPr b="1" sz="2100">
                <a:solidFill>
                  <a:srgbClr val="666666"/>
                </a:solidFill>
              </a:defRPr>
            </a:lvl8pPr>
            <a:lvl9pPr lvl="8" algn="ctr">
              <a:lnSpc>
                <a:spcPct val="150000"/>
              </a:lnSpc>
              <a:spcBef>
                <a:spcPts val="0"/>
              </a:spcBef>
              <a:spcAft>
                <a:spcPts val="0"/>
              </a:spcAft>
              <a:buClr>
                <a:srgbClr val="666666"/>
              </a:buClr>
              <a:buSzPts val="2100"/>
              <a:buNone/>
              <a:defRPr b="1" sz="2100">
                <a:solidFill>
                  <a:srgbClr val="666666"/>
                </a:solidFill>
              </a:defRPr>
            </a:lvl9pPr>
          </a:lstStyle>
          <a:p/>
        </p:txBody>
      </p:sp>
      <p:sp>
        <p:nvSpPr>
          <p:cNvPr id="77" name="Google Shape;77;p69"/>
          <p:cNvSpPr txBox="1"/>
          <p:nvPr>
            <p:ph idx="4" type="subTitle"/>
          </p:nvPr>
        </p:nvSpPr>
        <p:spPr>
          <a:xfrm>
            <a:off x="1655200" y="2255100"/>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78" name="Google Shape;78;p69"/>
          <p:cNvSpPr txBox="1"/>
          <p:nvPr>
            <p:ph idx="5" type="subTitle"/>
          </p:nvPr>
        </p:nvSpPr>
        <p:spPr>
          <a:xfrm>
            <a:off x="5001000" y="3723950"/>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100"/>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100"/>
              <a:buNone/>
              <a:defRPr b="1" sz="2100">
                <a:solidFill>
                  <a:srgbClr val="666666"/>
                </a:solidFill>
              </a:defRPr>
            </a:lvl2pPr>
            <a:lvl3pPr lvl="2" algn="ctr">
              <a:lnSpc>
                <a:spcPct val="150000"/>
              </a:lnSpc>
              <a:spcBef>
                <a:spcPts val="0"/>
              </a:spcBef>
              <a:spcAft>
                <a:spcPts val="0"/>
              </a:spcAft>
              <a:buClr>
                <a:srgbClr val="666666"/>
              </a:buClr>
              <a:buSzPts val="2100"/>
              <a:buNone/>
              <a:defRPr b="1" sz="2100">
                <a:solidFill>
                  <a:srgbClr val="666666"/>
                </a:solidFill>
              </a:defRPr>
            </a:lvl3pPr>
            <a:lvl4pPr lvl="3" algn="ctr">
              <a:lnSpc>
                <a:spcPct val="150000"/>
              </a:lnSpc>
              <a:spcBef>
                <a:spcPts val="0"/>
              </a:spcBef>
              <a:spcAft>
                <a:spcPts val="0"/>
              </a:spcAft>
              <a:buClr>
                <a:srgbClr val="666666"/>
              </a:buClr>
              <a:buSzPts val="2100"/>
              <a:buNone/>
              <a:defRPr b="1" sz="2100">
                <a:solidFill>
                  <a:srgbClr val="666666"/>
                </a:solidFill>
              </a:defRPr>
            </a:lvl4pPr>
            <a:lvl5pPr lvl="4" algn="ctr">
              <a:lnSpc>
                <a:spcPct val="150000"/>
              </a:lnSpc>
              <a:spcBef>
                <a:spcPts val="0"/>
              </a:spcBef>
              <a:spcAft>
                <a:spcPts val="0"/>
              </a:spcAft>
              <a:buClr>
                <a:srgbClr val="666666"/>
              </a:buClr>
              <a:buSzPts val="2100"/>
              <a:buNone/>
              <a:defRPr b="1" sz="2100">
                <a:solidFill>
                  <a:srgbClr val="666666"/>
                </a:solidFill>
              </a:defRPr>
            </a:lvl5pPr>
            <a:lvl6pPr lvl="5" algn="ctr">
              <a:lnSpc>
                <a:spcPct val="150000"/>
              </a:lnSpc>
              <a:spcBef>
                <a:spcPts val="0"/>
              </a:spcBef>
              <a:spcAft>
                <a:spcPts val="0"/>
              </a:spcAft>
              <a:buClr>
                <a:srgbClr val="666666"/>
              </a:buClr>
              <a:buSzPts val="2100"/>
              <a:buNone/>
              <a:defRPr b="1" sz="2100">
                <a:solidFill>
                  <a:srgbClr val="666666"/>
                </a:solidFill>
              </a:defRPr>
            </a:lvl6pPr>
            <a:lvl7pPr lvl="6" algn="ctr">
              <a:lnSpc>
                <a:spcPct val="150000"/>
              </a:lnSpc>
              <a:spcBef>
                <a:spcPts val="0"/>
              </a:spcBef>
              <a:spcAft>
                <a:spcPts val="0"/>
              </a:spcAft>
              <a:buClr>
                <a:srgbClr val="666666"/>
              </a:buClr>
              <a:buSzPts val="2100"/>
              <a:buNone/>
              <a:defRPr b="1" sz="2100">
                <a:solidFill>
                  <a:srgbClr val="666666"/>
                </a:solidFill>
              </a:defRPr>
            </a:lvl7pPr>
            <a:lvl8pPr lvl="7" algn="ctr">
              <a:lnSpc>
                <a:spcPct val="150000"/>
              </a:lnSpc>
              <a:spcBef>
                <a:spcPts val="0"/>
              </a:spcBef>
              <a:spcAft>
                <a:spcPts val="0"/>
              </a:spcAft>
              <a:buClr>
                <a:srgbClr val="666666"/>
              </a:buClr>
              <a:buSzPts val="2100"/>
              <a:buNone/>
              <a:defRPr b="1" sz="2100">
                <a:solidFill>
                  <a:srgbClr val="666666"/>
                </a:solidFill>
              </a:defRPr>
            </a:lvl8pPr>
            <a:lvl9pPr lvl="8" algn="ctr">
              <a:lnSpc>
                <a:spcPct val="150000"/>
              </a:lnSpc>
              <a:spcBef>
                <a:spcPts val="0"/>
              </a:spcBef>
              <a:spcAft>
                <a:spcPts val="0"/>
              </a:spcAft>
              <a:buClr>
                <a:srgbClr val="666666"/>
              </a:buClr>
              <a:buSzPts val="2100"/>
              <a:buNone/>
              <a:defRPr b="1" sz="2100">
                <a:solidFill>
                  <a:srgbClr val="666666"/>
                </a:solidFill>
              </a:defRPr>
            </a:lvl9pPr>
          </a:lstStyle>
          <a:p/>
        </p:txBody>
      </p:sp>
      <p:sp>
        <p:nvSpPr>
          <p:cNvPr id="79" name="Google Shape;79;p69"/>
          <p:cNvSpPr txBox="1"/>
          <p:nvPr>
            <p:ph idx="6" type="subTitle"/>
          </p:nvPr>
        </p:nvSpPr>
        <p:spPr>
          <a:xfrm>
            <a:off x="5001000" y="4036125"/>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80" name="Google Shape;80;p69"/>
          <p:cNvSpPr txBox="1"/>
          <p:nvPr>
            <p:ph idx="7" type="subTitle"/>
          </p:nvPr>
        </p:nvSpPr>
        <p:spPr>
          <a:xfrm>
            <a:off x="1655200" y="3723950"/>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100"/>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100"/>
              <a:buNone/>
              <a:defRPr b="1" sz="2100">
                <a:solidFill>
                  <a:srgbClr val="666666"/>
                </a:solidFill>
              </a:defRPr>
            </a:lvl2pPr>
            <a:lvl3pPr lvl="2" algn="ctr">
              <a:lnSpc>
                <a:spcPct val="150000"/>
              </a:lnSpc>
              <a:spcBef>
                <a:spcPts val="0"/>
              </a:spcBef>
              <a:spcAft>
                <a:spcPts val="0"/>
              </a:spcAft>
              <a:buClr>
                <a:srgbClr val="666666"/>
              </a:buClr>
              <a:buSzPts val="2100"/>
              <a:buNone/>
              <a:defRPr b="1" sz="2100">
                <a:solidFill>
                  <a:srgbClr val="666666"/>
                </a:solidFill>
              </a:defRPr>
            </a:lvl3pPr>
            <a:lvl4pPr lvl="3" algn="ctr">
              <a:lnSpc>
                <a:spcPct val="150000"/>
              </a:lnSpc>
              <a:spcBef>
                <a:spcPts val="0"/>
              </a:spcBef>
              <a:spcAft>
                <a:spcPts val="0"/>
              </a:spcAft>
              <a:buClr>
                <a:srgbClr val="666666"/>
              </a:buClr>
              <a:buSzPts val="2100"/>
              <a:buNone/>
              <a:defRPr b="1" sz="2100">
                <a:solidFill>
                  <a:srgbClr val="666666"/>
                </a:solidFill>
              </a:defRPr>
            </a:lvl4pPr>
            <a:lvl5pPr lvl="4" algn="ctr">
              <a:lnSpc>
                <a:spcPct val="150000"/>
              </a:lnSpc>
              <a:spcBef>
                <a:spcPts val="0"/>
              </a:spcBef>
              <a:spcAft>
                <a:spcPts val="0"/>
              </a:spcAft>
              <a:buClr>
                <a:srgbClr val="666666"/>
              </a:buClr>
              <a:buSzPts val="2100"/>
              <a:buNone/>
              <a:defRPr b="1" sz="2100">
                <a:solidFill>
                  <a:srgbClr val="666666"/>
                </a:solidFill>
              </a:defRPr>
            </a:lvl5pPr>
            <a:lvl6pPr lvl="5" algn="ctr">
              <a:lnSpc>
                <a:spcPct val="150000"/>
              </a:lnSpc>
              <a:spcBef>
                <a:spcPts val="0"/>
              </a:spcBef>
              <a:spcAft>
                <a:spcPts val="0"/>
              </a:spcAft>
              <a:buClr>
                <a:srgbClr val="666666"/>
              </a:buClr>
              <a:buSzPts val="2100"/>
              <a:buNone/>
              <a:defRPr b="1" sz="2100">
                <a:solidFill>
                  <a:srgbClr val="666666"/>
                </a:solidFill>
              </a:defRPr>
            </a:lvl6pPr>
            <a:lvl7pPr lvl="6" algn="ctr">
              <a:lnSpc>
                <a:spcPct val="150000"/>
              </a:lnSpc>
              <a:spcBef>
                <a:spcPts val="0"/>
              </a:spcBef>
              <a:spcAft>
                <a:spcPts val="0"/>
              </a:spcAft>
              <a:buClr>
                <a:srgbClr val="666666"/>
              </a:buClr>
              <a:buSzPts val="2100"/>
              <a:buNone/>
              <a:defRPr b="1" sz="2100">
                <a:solidFill>
                  <a:srgbClr val="666666"/>
                </a:solidFill>
              </a:defRPr>
            </a:lvl7pPr>
            <a:lvl8pPr lvl="7" algn="ctr">
              <a:lnSpc>
                <a:spcPct val="150000"/>
              </a:lnSpc>
              <a:spcBef>
                <a:spcPts val="0"/>
              </a:spcBef>
              <a:spcAft>
                <a:spcPts val="0"/>
              </a:spcAft>
              <a:buClr>
                <a:srgbClr val="666666"/>
              </a:buClr>
              <a:buSzPts val="2100"/>
              <a:buNone/>
              <a:defRPr b="1" sz="2100">
                <a:solidFill>
                  <a:srgbClr val="666666"/>
                </a:solidFill>
              </a:defRPr>
            </a:lvl8pPr>
            <a:lvl9pPr lvl="8" algn="ctr">
              <a:lnSpc>
                <a:spcPct val="150000"/>
              </a:lnSpc>
              <a:spcBef>
                <a:spcPts val="0"/>
              </a:spcBef>
              <a:spcAft>
                <a:spcPts val="0"/>
              </a:spcAft>
              <a:buClr>
                <a:srgbClr val="666666"/>
              </a:buClr>
              <a:buSzPts val="2100"/>
              <a:buNone/>
              <a:defRPr b="1" sz="2100">
                <a:solidFill>
                  <a:srgbClr val="666666"/>
                </a:solidFill>
              </a:defRPr>
            </a:lvl9pPr>
          </a:lstStyle>
          <a:p/>
        </p:txBody>
      </p:sp>
      <p:sp>
        <p:nvSpPr>
          <p:cNvPr id="81" name="Google Shape;81;p69"/>
          <p:cNvSpPr txBox="1"/>
          <p:nvPr>
            <p:ph idx="8" type="subTitle"/>
          </p:nvPr>
        </p:nvSpPr>
        <p:spPr>
          <a:xfrm>
            <a:off x="1655250" y="4036125"/>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82" name="Google Shape;82;p69"/>
          <p:cNvSpPr txBox="1"/>
          <p:nvPr>
            <p:ph idx="9" type="title"/>
          </p:nvPr>
        </p:nvSpPr>
        <p:spPr>
          <a:xfrm>
            <a:off x="2378650" y="1303588"/>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4000"/>
              <a:buNone/>
              <a:defRPr sz="3800">
                <a:solidFill>
                  <a:srgbClr val="666666"/>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
        <p:nvSpPr>
          <p:cNvPr id="83" name="Google Shape;83;p69"/>
          <p:cNvSpPr txBox="1"/>
          <p:nvPr>
            <p:ph idx="13" type="title"/>
          </p:nvPr>
        </p:nvSpPr>
        <p:spPr>
          <a:xfrm>
            <a:off x="5724450" y="1303588"/>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4000"/>
              <a:buNone/>
              <a:defRPr sz="3800">
                <a:solidFill>
                  <a:srgbClr val="666666"/>
                </a:solidFill>
              </a:defRPr>
            </a:lvl1pPr>
            <a:lvl2pPr lvl="1" algn="ctr">
              <a:lnSpc>
                <a:spcPct val="100000"/>
              </a:lnSpc>
              <a:spcBef>
                <a:spcPts val="0"/>
              </a:spcBef>
              <a:spcAft>
                <a:spcPts val="0"/>
              </a:spcAft>
              <a:buClr>
                <a:srgbClr val="666666"/>
              </a:buClr>
              <a:buSzPts val="4000"/>
              <a:buNone/>
              <a:defRPr sz="4000">
                <a:solidFill>
                  <a:srgbClr val="666666"/>
                </a:solidFill>
              </a:defRPr>
            </a:lvl2pPr>
            <a:lvl3pPr lvl="2" algn="ctr">
              <a:lnSpc>
                <a:spcPct val="100000"/>
              </a:lnSpc>
              <a:spcBef>
                <a:spcPts val="0"/>
              </a:spcBef>
              <a:spcAft>
                <a:spcPts val="0"/>
              </a:spcAft>
              <a:buClr>
                <a:srgbClr val="666666"/>
              </a:buClr>
              <a:buSzPts val="4000"/>
              <a:buNone/>
              <a:defRPr sz="4000">
                <a:solidFill>
                  <a:srgbClr val="666666"/>
                </a:solidFill>
              </a:defRPr>
            </a:lvl3pPr>
            <a:lvl4pPr lvl="3" algn="ctr">
              <a:lnSpc>
                <a:spcPct val="100000"/>
              </a:lnSpc>
              <a:spcBef>
                <a:spcPts val="0"/>
              </a:spcBef>
              <a:spcAft>
                <a:spcPts val="0"/>
              </a:spcAft>
              <a:buClr>
                <a:srgbClr val="666666"/>
              </a:buClr>
              <a:buSzPts val="4000"/>
              <a:buNone/>
              <a:defRPr sz="4000">
                <a:solidFill>
                  <a:srgbClr val="666666"/>
                </a:solidFill>
              </a:defRPr>
            </a:lvl4pPr>
            <a:lvl5pPr lvl="4" algn="ctr">
              <a:lnSpc>
                <a:spcPct val="100000"/>
              </a:lnSpc>
              <a:spcBef>
                <a:spcPts val="0"/>
              </a:spcBef>
              <a:spcAft>
                <a:spcPts val="0"/>
              </a:spcAft>
              <a:buClr>
                <a:srgbClr val="666666"/>
              </a:buClr>
              <a:buSzPts val="4000"/>
              <a:buNone/>
              <a:defRPr sz="4000">
                <a:solidFill>
                  <a:srgbClr val="666666"/>
                </a:solidFill>
              </a:defRPr>
            </a:lvl5pPr>
            <a:lvl6pPr lvl="5" algn="ctr">
              <a:lnSpc>
                <a:spcPct val="100000"/>
              </a:lnSpc>
              <a:spcBef>
                <a:spcPts val="0"/>
              </a:spcBef>
              <a:spcAft>
                <a:spcPts val="0"/>
              </a:spcAft>
              <a:buClr>
                <a:srgbClr val="666666"/>
              </a:buClr>
              <a:buSzPts val="4000"/>
              <a:buNone/>
              <a:defRPr sz="4000">
                <a:solidFill>
                  <a:srgbClr val="666666"/>
                </a:solidFill>
              </a:defRPr>
            </a:lvl6pPr>
            <a:lvl7pPr lvl="6" algn="ctr">
              <a:lnSpc>
                <a:spcPct val="100000"/>
              </a:lnSpc>
              <a:spcBef>
                <a:spcPts val="0"/>
              </a:spcBef>
              <a:spcAft>
                <a:spcPts val="0"/>
              </a:spcAft>
              <a:buClr>
                <a:srgbClr val="666666"/>
              </a:buClr>
              <a:buSzPts val="4000"/>
              <a:buNone/>
              <a:defRPr sz="4000">
                <a:solidFill>
                  <a:srgbClr val="666666"/>
                </a:solidFill>
              </a:defRPr>
            </a:lvl7pPr>
            <a:lvl8pPr lvl="7" algn="ctr">
              <a:lnSpc>
                <a:spcPct val="100000"/>
              </a:lnSpc>
              <a:spcBef>
                <a:spcPts val="0"/>
              </a:spcBef>
              <a:spcAft>
                <a:spcPts val="0"/>
              </a:spcAft>
              <a:buClr>
                <a:srgbClr val="666666"/>
              </a:buClr>
              <a:buSzPts val="4000"/>
              <a:buNone/>
              <a:defRPr sz="4000">
                <a:solidFill>
                  <a:srgbClr val="666666"/>
                </a:solidFill>
              </a:defRPr>
            </a:lvl8pPr>
            <a:lvl9pPr lvl="8" algn="ctr">
              <a:lnSpc>
                <a:spcPct val="100000"/>
              </a:lnSpc>
              <a:spcBef>
                <a:spcPts val="0"/>
              </a:spcBef>
              <a:spcAft>
                <a:spcPts val="0"/>
              </a:spcAft>
              <a:buClr>
                <a:srgbClr val="666666"/>
              </a:buClr>
              <a:buSzPts val="4000"/>
              <a:buNone/>
              <a:defRPr sz="4000">
                <a:solidFill>
                  <a:srgbClr val="666666"/>
                </a:solidFill>
              </a:defRPr>
            </a:lvl9pPr>
          </a:lstStyle>
          <a:p/>
        </p:txBody>
      </p:sp>
      <p:sp>
        <p:nvSpPr>
          <p:cNvPr id="84" name="Google Shape;84;p69"/>
          <p:cNvSpPr txBox="1"/>
          <p:nvPr>
            <p:ph idx="14" type="title"/>
          </p:nvPr>
        </p:nvSpPr>
        <p:spPr>
          <a:xfrm>
            <a:off x="2378700" y="3082738"/>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4000"/>
              <a:buNone/>
              <a:defRPr sz="3800">
                <a:solidFill>
                  <a:srgbClr val="666666"/>
                </a:solidFill>
              </a:defRPr>
            </a:lvl1pPr>
            <a:lvl2pPr lvl="1" algn="ctr">
              <a:lnSpc>
                <a:spcPct val="100000"/>
              </a:lnSpc>
              <a:spcBef>
                <a:spcPts val="0"/>
              </a:spcBef>
              <a:spcAft>
                <a:spcPts val="0"/>
              </a:spcAft>
              <a:buClr>
                <a:srgbClr val="666666"/>
              </a:buClr>
              <a:buSzPts val="4000"/>
              <a:buNone/>
              <a:defRPr sz="4000">
                <a:solidFill>
                  <a:srgbClr val="666666"/>
                </a:solidFill>
              </a:defRPr>
            </a:lvl2pPr>
            <a:lvl3pPr lvl="2" algn="ctr">
              <a:lnSpc>
                <a:spcPct val="100000"/>
              </a:lnSpc>
              <a:spcBef>
                <a:spcPts val="0"/>
              </a:spcBef>
              <a:spcAft>
                <a:spcPts val="0"/>
              </a:spcAft>
              <a:buClr>
                <a:srgbClr val="666666"/>
              </a:buClr>
              <a:buSzPts val="4000"/>
              <a:buNone/>
              <a:defRPr sz="4000">
                <a:solidFill>
                  <a:srgbClr val="666666"/>
                </a:solidFill>
              </a:defRPr>
            </a:lvl3pPr>
            <a:lvl4pPr lvl="3" algn="ctr">
              <a:lnSpc>
                <a:spcPct val="100000"/>
              </a:lnSpc>
              <a:spcBef>
                <a:spcPts val="0"/>
              </a:spcBef>
              <a:spcAft>
                <a:spcPts val="0"/>
              </a:spcAft>
              <a:buClr>
                <a:srgbClr val="666666"/>
              </a:buClr>
              <a:buSzPts val="4000"/>
              <a:buNone/>
              <a:defRPr sz="4000">
                <a:solidFill>
                  <a:srgbClr val="666666"/>
                </a:solidFill>
              </a:defRPr>
            </a:lvl4pPr>
            <a:lvl5pPr lvl="4" algn="ctr">
              <a:lnSpc>
                <a:spcPct val="100000"/>
              </a:lnSpc>
              <a:spcBef>
                <a:spcPts val="0"/>
              </a:spcBef>
              <a:spcAft>
                <a:spcPts val="0"/>
              </a:spcAft>
              <a:buClr>
                <a:srgbClr val="666666"/>
              </a:buClr>
              <a:buSzPts val="4000"/>
              <a:buNone/>
              <a:defRPr sz="4000">
                <a:solidFill>
                  <a:srgbClr val="666666"/>
                </a:solidFill>
              </a:defRPr>
            </a:lvl5pPr>
            <a:lvl6pPr lvl="5" algn="ctr">
              <a:lnSpc>
                <a:spcPct val="100000"/>
              </a:lnSpc>
              <a:spcBef>
                <a:spcPts val="0"/>
              </a:spcBef>
              <a:spcAft>
                <a:spcPts val="0"/>
              </a:spcAft>
              <a:buClr>
                <a:srgbClr val="666666"/>
              </a:buClr>
              <a:buSzPts val="4000"/>
              <a:buNone/>
              <a:defRPr sz="4000">
                <a:solidFill>
                  <a:srgbClr val="666666"/>
                </a:solidFill>
              </a:defRPr>
            </a:lvl6pPr>
            <a:lvl7pPr lvl="6" algn="ctr">
              <a:lnSpc>
                <a:spcPct val="100000"/>
              </a:lnSpc>
              <a:spcBef>
                <a:spcPts val="0"/>
              </a:spcBef>
              <a:spcAft>
                <a:spcPts val="0"/>
              </a:spcAft>
              <a:buClr>
                <a:srgbClr val="666666"/>
              </a:buClr>
              <a:buSzPts val="4000"/>
              <a:buNone/>
              <a:defRPr sz="4000">
                <a:solidFill>
                  <a:srgbClr val="666666"/>
                </a:solidFill>
              </a:defRPr>
            </a:lvl7pPr>
            <a:lvl8pPr lvl="7" algn="ctr">
              <a:lnSpc>
                <a:spcPct val="100000"/>
              </a:lnSpc>
              <a:spcBef>
                <a:spcPts val="0"/>
              </a:spcBef>
              <a:spcAft>
                <a:spcPts val="0"/>
              </a:spcAft>
              <a:buClr>
                <a:srgbClr val="666666"/>
              </a:buClr>
              <a:buSzPts val="4000"/>
              <a:buNone/>
              <a:defRPr sz="4000">
                <a:solidFill>
                  <a:srgbClr val="666666"/>
                </a:solidFill>
              </a:defRPr>
            </a:lvl8pPr>
            <a:lvl9pPr lvl="8" algn="ctr">
              <a:lnSpc>
                <a:spcPct val="100000"/>
              </a:lnSpc>
              <a:spcBef>
                <a:spcPts val="0"/>
              </a:spcBef>
              <a:spcAft>
                <a:spcPts val="0"/>
              </a:spcAft>
              <a:buClr>
                <a:srgbClr val="666666"/>
              </a:buClr>
              <a:buSzPts val="4000"/>
              <a:buNone/>
              <a:defRPr sz="4000">
                <a:solidFill>
                  <a:srgbClr val="666666"/>
                </a:solidFill>
              </a:defRPr>
            </a:lvl9pPr>
          </a:lstStyle>
          <a:p/>
        </p:txBody>
      </p:sp>
      <p:sp>
        <p:nvSpPr>
          <p:cNvPr id="85" name="Google Shape;85;p69"/>
          <p:cNvSpPr txBox="1"/>
          <p:nvPr>
            <p:ph idx="15" type="title"/>
          </p:nvPr>
        </p:nvSpPr>
        <p:spPr>
          <a:xfrm>
            <a:off x="5724450" y="3082738"/>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4000"/>
              <a:buNone/>
              <a:defRPr sz="3800">
                <a:solidFill>
                  <a:srgbClr val="666666"/>
                </a:solidFill>
              </a:defRPr>
            </a:lvl1pPr>
            <a:lvl2pPr lvl="1" algn="ctr">
              <a:lnSpc>
                <a:spcPct val="100000"/>
              </a:lnSpc>
              <a:spcBef>
                <a:spcPts val="0"/>
              </a:spcBef>
              <a:spcAft>
                <a:spcPts val="0"/>
              </a:spcAft>
              <a:buClr>
                <a:srgbClr val="666666"/>
              </a:buClr>
              <a:buSzPts val="4000"/>
              <a:buNone/>
              <a:defRPr sz="4000">
                <a:solidFill>
                  <a:srgbClr val="666666"/>
                </a:solidFill>
              </a:defRPr>
            </a:lvl2pPr>
            <a:lvl3pPr lvl="2" algn="ctr">
              <a:lnSpc>
                <a:spcPct val="100000"/>
              </a:lnSpc>
              <a:spcBef>
                <a:spcPts val="0"/>
              </a:spcBef>
              <a:spcAft>
                <a:spcPts val="0"/>
              </a:spcAft>
              <a:buClr>
                <a:srgbClr val="666666"/>
              </a:buClr>
              <a:buSzPts val="4000"/>
              <a:buNone/>
              <a:defRPr sz="4000">
                <a:solidFill>
                  <a:srgbClr val="666666"/>
                </a:solidFill>
              </a:defRPr>
            </a:lvl3pPr>
            <a:lvl4pPr lvl="3" algn="ctr">
              <a:lnSpc>
                <a:spcPct val="100000"/>
              </a:lnSpc>
              <a:spcBef>
                <a:spcPts val="0"/>
              </a:spcBef>
              <a:spcAft>
                <a:spcPts val="0"/>
              </a:spcAft>
              <a:buClr>
                <a:srgbClr val="666666"/>
              </a:buClr>
              <a:buSzPts val="4000"/>
              <a:buNone/>
              <a:defRPr sz="4000">
                <a:solidFill>
                  <a:srgbClr val="666666"/>
                </a:solidFill>
              </a:defRPr>
            </a:lvl4pPr>
            <a:lvl5pPr lvl="4" algn="ctr">
              <a:lnSpc>
                <a:spcPct val="100000"/>
              </a:lnSpc>
              <a:spcBef>
                <a:spcPts val="0"/>
              </a:spcBef>
              <a:spcAft>
                <a:spcPts val="0"/>
              </a:spcAft>
              <a:buClr>
                <a:srgbClr val="666666"/>
              </a:buClr>
              <a:buSzPts val="4000"/>
              <a:buNone/>
              <a:defRPr sz="4000">
                <a:solidFill>
                  <a:srgbClr val="666666"/>
                </a:solidFill>
              </a:defRPr>
            </a:lvl5pPr>
            <a:lvl6pPr lvl="5" algn="ctr">
              <a:lnSpc>
                <a:spcPct val="100000"/>
              </a:lnSpc>
              <a:spcBef>
                <a:spcPts val="0"/>
              </a:spcBef>
              <a:spcAft>
                <a:spcPts val="0"/>
              </a:spcAft>
              <a:buClr>
                <a:srgbClr val="666666"/>
              </a:buClr>
              <a:buSzPts val="4000"/>
              <a:buNone/>
              <a:defRPr sz="4000">
                <a:solidFill>
                  <a:srgbClr val="666666"/>
                </a:solidFill>
              </a:defRPr>
            </a:lvl6pPr>
            <a:lvl7pPr lvl="6" algn="ctr">
              <a:lnSpc>
                <a:spcPct val="100000"/>
              </a:lnSpc>
              <a:spcBef>
                <a:spcPts val="0"/>
              </a:spcBef>
              <a:spcAft>
                <a:spcPts val="0"/>
              </a:spcAft>
              <a:buClr>
                <a:srgbClr val="666666"/>
              </a:buClr>
              <a:buSzPts val="4000"/>
              <a:buNone/>
              <a:defRPr sz="4000">
                <a:solidFill>
                  <a:srgbClr val="666666"/>
                </a:solidFill>
              </a:defRPr>
            </a:lvl7pPr>
            <a:lvl8pPr lvl="7" algn="ctr">
              <a:lnSpc>
                <a:spcPct val="100000"/>
              </a:lnSpc>
              <a:spcBef>
                <a:spcPts val="0"/>
              </a:spcBef>
              <a:spcAft>
                <a:spcPts val="0"/>
              </a:spcAft>
              <a:buClr>
                <a:srgbClr val="666666"/>
              </a:buClr>
              <a:buSzPts val="4000"/>
              <a:buNone/>
              <a:defRPr sz="4000">
                <a:solidFill>
                  <a:srgbClr val="666666"/>
                </a:solidFill>
              </a:defRPr>
            </a:lvl8pPr>
            <a:lvl9pPr lvl="8" algn="ctr">
              <a:lnSpc>
                <a:spcPct val="100000"/>
              </a:lnSpc>
              <a:spcBef>
                <a:spcPts val="0"/>
              </a:spcBef>
              <a:spcAft>
                <a:spcPts val="0"/>
              </a:spcAft>
              <a:buClr>
                <a:srgbClr val="666666"/>
              </a:buClr>
              <a:buSzPts val="4000"/>
              <a:buNone/>
              <a:defRPr sz="4000">
                <a:solidFill>
                  <a:srgbClr val="666666"/>
                </a:solidFill>
              </a:defRPr>
            </a:lvl9pPr>
          </a:lstStyle>
          <a:p/>
        </p:txBody>
      </p:sp>
      <p:cxnSp>
        <p:nvCxnSpPr>
          <p:cNvPr id="86" name="Google Shape;86;p69"/>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87" name="Google Shape;87;p69"/>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88" name="Google Shape;88;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89" name="Shape 89"/>
        <p:cNvGrpSpPr/>
        <p:nvPr/>
      </p:nvGrpSpPr>
      <p:grpSpPr>
        <a:xfrm>
          <a:off x="0" y="0"/>
          <a:ext cx="0" cy="0"/>
          <a:chOff x="0" y="0"/>
          <a:chExt cx="0" cy="0"/>
        </a:xfrm>
      </p:grpSpPr>
      <p:sp>
        <p:nvSpPr>
          <p:cNvPr id="90" name="Google Shape;90;p70"/>
          <p:cNvSpPr txBox="1"/>
          <p:nvPr>
            <p:ph type="title"/>
          </p:nvPr>
        </p:nvSpPr>
        <p:spPr>
          <a:xfrm>
            <a:off x="2410500" y="2932775"/>
            <a:ext cx="4323000" cy="49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4800"/>
              <a:buNone/>
              <a:defRPr>
                <a:solidFill>
                  <a:srgbClr val="666666"/>
                </a:solidFill>
              </a:defRPr>
            </a:lvl1pPr>
            <a:lvl2pPr lvl="1" algn="ctr">
              <a:lnSpc>
                <a:spcPct val="100000"/>
              </a:lnSpc>
              <a:spcBef>
                <a:spcPts val="0"/>
              </a:spcBef>
              <a:spcAft>
                <a:spcPts val="0"/>
              </a:spcAft>
              <a:buClr>
                <a:srgbClr val="666666"/>
              </a:buClr>
              <a:buSzPts val="4800"/>
              <a:buFont typeface="Crimson Text"/>
              <a:buNone/>
              <a:defRPr sz="4800">
                <a:solidFill>
                  <a:srgbClr val="666666"/>
                </a:solidFill>
                <a:latin typeface="Crimson Text"/>
                <a:ea typeface="Crimson Text"/>
                <a:cs typeface="Crimson Text"/>
                <a:sym typeface="Crimson Text"/>
              </a:defRPr>
            </a:lvl2pPr>
            <a:lvl3pPr lvl="2" algn="ctr">
              <a:lnSpc>
                <a:spcPct val="100000"/>
              </a:lnSpc>
              <a:spcBef>
                <a:spcPts val="0"/>
              </a:spcBef>
              <a:spcAft>
                <a:spcPts val="0"/>
              </a:spcAft>
              <a:buClr>
                <a:srgbClr val="666666"/>
              </a:buClr>
              <a:buSzPts val="4800"/>
              <a:buFont typeface="Crimson Text"/>
              <a:buNone/>
              <a:defRPr sz="4800">
                <a:solidFill>
                  <a:srgbClr val="666666"/>
                </a:solidFill>
                <a:latin typeface="Crimson Text"/>
                <a:ea typeface="Crimson Text"/>
                <a:cs typeface="Crimson Text"/>
                <a:sym typeface="Crimson Text"/>
              </a:defRPr>
            </a:lvl3pPr>
            <a:lvl4pPr lvl="3" algn="ctr">
              <a:lnSpc>
                <a:spcPct val="100000"/>
              </a:lnSpc>
              <a:spcBef>
                <a:spcPts val="0"/>
              </a:spcBef>
              <a:spcAft>
                <a:spcPts val="0"/>
              </a:spcAft>
              <a:buClr>
                <a:srgbClr val="666666"/>
              </a:buClr>
              <a:buSzPts val="4800"/>
              <a:buFont typeface="Crimson Text"/>
              <a:buNone/>
              <a:defRPr sz="4800">
                <a:solidFill>
                  <a:srgbClr val="666666"/>
                </a:solidFill>
                <a:latin typeface="Crimson Text"/>
                <a:ea typeface="Crimson Text"/>
                <a:cs typeface="Crimson Text"/>
                <a:sym typeface="Crimson Text"/>
              </a:defRPr>
            </a:lvl4pPr>
            <a:lvl5pPr lvl="4" algn="ctr">
              <a:lnSpc>
                <a:spcPct val="100000"/>
              </a:lnSpc>
              <a:spcBef>
                <a:spcPts val="0"/>
              </a:spcBef>
              <a:spcAft>
                <a:spcPts val="0"/>
              </a:spcAft>
              <a:buClr>
                <a:srgbClr val="666666"/>
              </a:buClr>
              <a:buSzPts val="4800"/>
              <a:buFont typeface="Crimson Text"/>
              <a:buNone/>
              <a:defRPr sz="4800">
                <a:solidFill>
                  <a:srgbClr val="666666"/>
                </a:solidFill>
                <a:latin typeface="Crimson Text"/>
                <a:ea typeface="Crimson Text"/>
                <a:cs typeface="Crimson Text"/>
                <a:sym typeface="Crimson Text"/>
              </a:defRPr>
            </a:lvl5pPr>
            <a:lvl6pPr lvl="5" algn="ctr">
              <a:lnSpc>
                <a:spcPct val="100000"/>
              </a:lnSpc>
              <a:spcBef>
                <a:spcPts val="0"/>
              </a:spcBef>
              <a:spcAft>
                <a:spcPts val="0"/>
              </a:spcAft>
              <a:buClr>
                <a:srgbClr val="666666"/>
              </a:buClr>
              <a:buSzPts val="4800"/>
              <a:buFont typeface="Crimson Text"/>
              <a:buNone/>
              <a:defRPr sz="4800">
                <a:solidFill>
                  <a:srgbClr val="666666"/>
                </a:solidFill>
                <a:latin typeface="Crimson Text"/>
                <a:ea typeface="Crimson Text"/>
                <a:cs typeface="Crimson Text"/>
                <a:sym typeface="Crimson Text"/>
              </a:defRPr>
            </a:lvl6pPr>
            <a:lvl7pPr lvl="6" algn="ctr">
              <a:lnSpc>
                <a:spcPct val="100000"/>
              </a:lnSpc>
              <a:spcBef>
                <a:spcPts val="0"/>
              </a:spcBef>
              <a:spcAft>
                <a:spcPts val="0"/>
              </a:spcAft>
              <a:buClr>
                <a:srgbClr val="666666"/>
              </a:buClr>
              <a:buSzPts val="4800"/>
              <a:buFont typeface="Crimson Text"/>
              <a:buNone/>
              <a:defRPr sz="4800">
                <a:solidFill>
                  <a:srgbClr val="666666"/>
                </a:solidFill>
                <a:latin typeface="Crimson Text"/>
                <a:ea typeface="Crimson Text"/>
                <a:cs typeface="Crimson Text"/>
                <a:sym typeface="Crimson Text"/>
              </a:defRPr>
            </a:lvl7pPr>
            <a:lvl8pPr lvl="7" algn="ctr">
              <a:lnSpc>
                <a:spcPct val="100000"/>
              </a:lnSpc>
              <a:spcBef>
                <a:spcPts val="0"/>
              </a:spcBef>
              <a:spcAft>
                <a:spcPts val="0"/>
              </a:spcAft>
              <a:buClr>
                <a:srgbClr val="666666"/>
              </a:buClr>
              <a:buSzPts val="4800"/>
              <a:buFont typeface="Crimson Text"/>
              <a:buNone/>
              <a:defRPr sz="4800">
                <a:solidFill>
                  <a:srgbClr val="666666"/>
                </a:solidFill>
                <a:latin typeface="Crimson Text"/>
                <a:ea typeface="Crimson Text"/>
                <a:cs typeface="Crimson Text"/>
                <a:sym typeface="Crimson Text"/>
              </a:defRPr>
            </a:lvl8pPr>
            <a:lvl9pPr lvl="8" algn="ctr">
              <a:lnSpc>
                <a:spcPct val="100000"/>
              </a:lnSpc>
              <a:spcBef>
                <a:spcPts val="0"/>
              </a:spcBef>
              <a:spcAft>
                <a:spcPts val="0"/>
              </a:spcAft>
              <a:buClr>
                <a:srgbClr val="666666"/>
              </a:buClr>
              <a:buSzPts val="4800"/>
              <a:buFont typeface="Crimson Text"/>
              <a:buNone/>
              <a:defRPr sz="4800">
                <a:solidFill>
                  <a:srgbClr val="666666"/>
                </a:solidFill>
                <a:latin typeface="Crimson Text"/>
                <a:ea typeface="Crimson Text"/>
                <a:cs typeface="Crimson Text"/>
                <a:sym typeface="Crimson Text"/>
              </a:defRPr>
            </a:lvl9pPr>
          </a:lstStyle>
          <a:p/>
        </p:txBody>
      </p:sp>
      <p:sp>
        <p:nvSpPr>
          <p:cNvPr id="91" name="Google Shape;91;p70"/>
          <p:cNvSpPr txBox="1"/>
          <p:nvPr>
            <p:ph idx="1" type="subTitle"/>
          </p:nvPr>
        </p:nvSpPr>
        <p:spPr>
          <a:xfrm>
            <a:off x="1842900" y="1661963"/>
            <a:ext cx="5458200" cy="99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20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cxnSp>
        <p:nvCxnSpPr>
          <p:cNvPr id="92" name="Google Shape;92;p70"/>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93" name="Google Shape;93;p70"/>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94" name="Google Shape;94;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95" name="Shape 95"/>
        <p:cNvGrpSpPr/>
        <p:nvPr/>
      </p:nvGrpSpPr>
      <p:grpSpPr>
        <a:xfrm>
          <a:off x="0" y="0"/>
          <a:ext cx="0" cy="0"/>
          <a:chOff x="0" y="0"/>
          <a:chExt cx="0" cy="0"/>
        </a:xfrm>
      </p:grpSpPr>
      <p:sp>
        <p:nvSpPr>
          <p:cNvPr id="96" name="Google Shape;96;p71"/>
          <p:cNvSpPr txBox="1"/>
          <p:nvPr>
            <p:ph type="title"/>
          </p:nvPr>
        </p:nvSpPr>
        <p:spPr>
          <a:xfrm>
            <a:off x="1994850" y="1697488"/>
            <a:ext cx="5154300" cy="112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9000"/>
              <a:buNone/>
              <a:defRPr sz="9000">
                <a:solidFill>
                  <a:srgbClr val="666666"/>
                </a:solidFill>
              </a:defRPr>
            </a:lvl1pPr>
            <a:lvl2pPr lvl="1" algn="ctr">
              <a:lnSpc>
                <a:spcPct val="100000"/>
              </a:lnSpc>
              <a:spcBef>
                <a:spcPts val="0"/>
              </a:spcBef>
              <a:spcAft>
                <a:spcPts val="0"/>
              </a:spcAft>
              <a:buClr>
                <a:srgbClr val="666666"/>
              </a:buClr>
              <a:buSzPts val="9000"/>
              <a:buNone/>
              <a:defRPr sz="9000">
                <a:solidFill>
                  <a:srgbClr val="666666"/>
                </a:solidFill>
              </a:defRPr>
            </a:lvl2pPr>
            <a:lvl3pPr lvl="2" algn="ctr">
              <a:lnSpc>
                <a:spcPct val="100000"/>
              </a:lnSpc>
              <a:spcBef>
                <a:spcPts val="0"/>
              </a:spcBef>
              <a:spcAft>
                <a:spcPts val="0"/>
              </a:spcAft>
              <a:buClr>
                <a:srgbClr val="666666"/>
              </a:buClr>
              <a:buSzPts val="9000"/>
              <a:buNone/>
              <a:defRPr sz="9000">
                <a:solidFill>
                  <a:srgbClr val="666666"/>
                </a:solidFill>
              </a:defRPr>
            </a:lvl3pPr>
            <a:lvl4pPr lvl="3" algn="ctr">
              <a:lnSpc>
                <a:spcPct val="100000"/>
              </a:lnSpc>
              <a:spcBef>
                <a:spcPts val="0"/>
              </a:spcBef>
              <a:spcAft>
                <a:spcPts val="0"/>
              </a:spcAft>
              <a:buClr>
                <a:srgbClr val="666666"/>
              </a:buClr>
              <a:buSzPts val="9000"/>
              <a:buNone/>
              <a:defRPr sz="9000">
                <a:solidFill>
                  <a:srgbClr val="666666"/>
                </a:solidFill>
              </a:defRPr>
            </a:lvl4pPr>
            <a:lvl5pPr lvl="4" algn="ctr">
              <a:lnSpc>
                <a:spcPct val="100000"/>
              </a:lnSpc>
              <a:spcBef>
                <a:spcPts val="0"/>
              </a:spcBef>
              <a:spcAft>
                <a:spcPts val="0"/>
              </a:spcAft>
              <a:buClr>
                <a:srgbClr val="666666"/>
              </a:buClr>
              <a:buSzPts val="9000"/>
              <a:buNone/>
              <a:defRPr sz="9000">
                <a:solidFill>
                  <a:srgbClr val="666666"/>
                </a:solidFill>
              </a:defRPr>
            </a:lvl5pPr>
            <a:lvl6pPr lvl="5" algn="ctr">
              <a:lnSpc>
                <a:spcPct val="100000"/>
              </a:lnSpc>
              <a:spcBef>
                <a:spcPts val="0"/>
              </a:spcBef>
              <a:spcAft>
                <a:spcPts val="0"/>
              </a:spcAft>
              <a:buClr>
                <a:srgbClr val="666666"/>
              </a:buClr>
              <a:buSzPts val="9000"/>
              <a:buNone/>
              <a:defRPr sz="9000">
                <a:solidFill>
                  <a:srgbClr val="666666"/>
                </a:solidFill>
              </a:defRPr>
            </a:lvl6pPr>
            <a:lvl7pPr lvl="6" algn="ctr">
              <a:lnSpc>
                <a:spcPct val="100000"/>
              </a:lnSpc>
              <a:spcBef>
                <a:spcPts val="0"/>
              </a:spcBef>
              <a:spcAft>
                <a:spcPts val="0"/>
              </a:spcAft>
              <a:buClr>
                <a:srgbClr val="666666"/>
              </a:buClr>
              <a:buSzPts val="9000"/>
              <a:buNone/>
              <a:defRPr sz="9000">
                <a:solidFill>
                  <a:srgbClr val="666666"/>
                </a:solidFill>
              </a:defRPr>
            </a:lvl7pPr>
            <a:lvl8pPr lvl="7" algn="ctr">
              <a:lnSpc>
                <a:spcPct val="100000"/>
              </a:lnSpc>
              <a:spcBef>
                <a:spcPts val="0"/>
              </a:spcBef>
              <a:spcAft>
                <a:spcPts val="0"/>
              </a:spcAft>
              <a:buClr>
                <a:srgbClr val="666666"/>
              </a:buClr>
              <a:buSzPts val="9000"/>
              <a:buNone/>
              <a:defRPr sz="9000">
                <a:solidFill>
                  <a:srgbClr val="666666"/>
                </a:solidFill>
              </a:defRPr>
            </a:lvl8pPr>
            <a:lvl9pPr lvl="8" algn="ctr">
              <a:lnSpc>
                <a:spcPct val="100000"/>
              </a:lnSpc>
              <a:spcBef>
                <a:spcPts val="0"/>
              </a:spcBef>
              <a:spcAft>
                <a:spcPts val="0"/>
              </a:spcAft>
              <a:buClr>
                <a:srgbClr val="666666"/>
              </a:buClr>
              <a:buSzPts val="9000"/>
              <a:buNone/>
              <a:defRPr sz="9000">
                <a:solidFill>
                  <a:srgbClr val="666666"/>
                </a:solidFill>
              </a:defRPr>
            </a:lvl9pPr>
          </a:lstStyle>
          <a:p/>
        </p:txBody>
      </p:sp>
      <p:sp>
        <p:nvSpPr>
          <p:cNvPr id="97" name="Google Shape;97;p71"/>
          <p:cNvSpPr txBox="1"/>
          <p:nvPr>
            <p:ph idx="1" type="subTitle"/>
          </p:nvPr>
        </p:nvSpPr>
        <p:spPr>
          <a:xfrm>
            <a:off x="2299500" y="2972150"/>
            <a:ext cx="4545000" cy="55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00000"/>
              </a:lnSpc>
              <a:spcBef>
                <a:spcPts val="0"/>
              </a:spcBef>
              <a:spcAft>
                <a:spcPts val="0"/>
              </a:spcAft>
              <a:buClr>
                <a:srgbClr val="666666"/>
              </a:buClr>
              <a:buSzPts val="2100"/>
              <a:buNone/>
              <a:defRPr sz="2100">
                <a:solidFill>
                  <a:srgbClr val="666666"/>
                </a:solidFill>
              </a:defRPr>
            </a:lvl2pPr>
            <a:lvl3pPr lvl="2" algn="ctr">
              <a:lnSpc>
                <a:spcPct val="100000"/>
              </a:lnSpc>
              <a:spcBef>
                <a:spcPts val="0"/>
              </a:spcBef>
              <a:spcAft>
                <a:spcPts val="0"/>
              </a:spcAft>
              <a:buClr>
                <a:srgbClr val="666666"/>
              </a:buClr>
              <a:buSzPts val="2100"/>
              <a:buNone/>
              <a:defRPr sz="2100">
                <a:solidFill>
                  <a:srgbClr val="666666"/>
                </a:solidFill>
              </a:defRPr>
            </a:lvl3pPr>
            <a:lvl4pPr lvl="3" algn="ctr">
              <a:lnSpc>
                <a:spcPct val="100000"/>
              </a:lnSpc>
              <a:spcBef>
                <a:spcPts val="0"/>
              </a:spcBef>
              <a:spcAft>
                <a:spcPts val="0"/>
              </a:spcAft>
              <a:buClr>
                <a:srgbClr val="666666"/>
              </a:buClr>
              <a:buSzPts val="2100"/>
              <a:buNone/>
              <a:defRPr sz="2100">
                <a:solidFill>
                  <a:srgbClr val="666666"/>
                </a:solidFill>
              </a:defRPr>
            </a:lvl4pPr>
            <a:lvl5pPr lvl="4" algn="ctr">
              <a:lnSpc>
                <a:spcPct val="100000"/>
              </a:lnSpc>
              <a:spcBef>
                <a:spcPts val="0"/>
              </a:spcBef>
              <a:spcAft>
                <a:spcPts val="0"/>
              </a:spcAft>
              <a:buClr>
                <a:srgbClr val="666666"/>
              </a:buClr>
              <a:buSzPts val="2100"/>
              <a:buNone/>
              <a:defRPr sz="2100">
                <a:solidFill>
                  <a:srgbClr val="666666"/>
                </a:solidFill>
              </a:defRPr>
            </a:lvl5pPr>
            <a:lvl6pPr lvl="5" algn="ctr">
              <a:lnSpc>
                <a:spcPct val="100000"/>
              </a:lnSpc>
              <a:spcBef>
                <a:spcPts val="0"/>
              </a:spcBef>
              <a:spcAft>
                <a:spcPts val="0"/>
              </a:spcAft>
              <a:buClr>
                <a:srgbClr val="666666"/>
              </a:buClr>
              <a:buSzPts val="2100"/>
              <a:buNone/>
              <a:defRPr sz="2100">
                <a:solidFill>
                  <a:srgbClr val="666666"/>
                </a:solidFill>
              </a:defRPr>
            </a:lvl6pPr>
            <a:lvl7pPr lvl="6" algn="ctr">
              <a:lnSpc>
                <a:spcPct val="100000"/>
              </a:lnSpc>
              <a:spcBef>
                <a:spcPts val="0"/>
              </a:spcBef>
              <a:spcAft>
                <a:spcPts val="0"/>
              </a:spcAft>
              <a:buClr>
                <a:srgbClr val="666666"/>
              </a:buClr>
              <a:buSzPts val="2100"/>
              <a:buNone/>
              <a:defRPr sz="2100">
                <a:solidFill>
                  <a:srgbClr val="666666"/>
                </a:solidFill>
              </a:defRPr>
            </a:lvl7pPr>
            <a:lvl8pPr lvl="7" algn="ctr">
              <a:lnSpc>
                <a:spcPct val="100000"/>
              </a:lnSpc>
              <a:spcBef>
                <a:spcPts val="0"/>
              </a:spcBef>
              <a:spcAft>
                <a:spcPts val="0"/>
              </a:spcAft>
              <a:buClr>
                <a:srgbClr val="666666"/>
              </a:buClr>
              <a:buSzPts val="2100"/>
              <a:buNone/>
              <a:defRPr sz="2100">
                <a:solidFill>
                  <a:srgbClr val="666666"/>
                </a:solidFill>
              </a:defRPr>
            </a:lvl8pPr>
            <a:lvl9pPr lvl="8" algn="ctr">
              <a:lnSpc>
                <a:spcPct val="100000"/>
              </a:lnSpc>
              <a:spcBef>
                <a:spcPts val="0"/>
              </a:spcBef>
              <a:spcAft>
                <a:spcPts val="0"/>
              </a:spcAft>
              <a:buClr>
                <a:srgbClr val="666666"/>
              </a:buClr>
              <a:buSzPts val="2100"/>
              <a:buNone/>
              <a:defRPr sz="2100">
                <a:solidFill>
                  <a:srgbClr val="666666"/>
                </a:solidFill>
              </a:defRPr>
            </a:lvl9pPr>
          </a:lstStyle>
          <a:p/>
        </p:txBody>
      </p:sp>
      <p:cxnSp>
        <p:nvCxnSpPr>
          <p:cNvPr id="98" name="Google Shape;98;p71"/>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99" name="Google Shape;99;p71"/>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100" name="Google Shape;100;p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01" name="Shape 101"/>
        <p:cNvGrpSpPr/>
        <p:nvPr/>
      </p:nvGrpSpPr>
      <p:grpSpPr>
        <a:xfrm>
          <a:off x="0" y="0"/>
          <a:ext cx="0" cy="0"/>
          <a:chOff x="0" y="0"/>
          <a:chExt cx="0" cy="0"/>
        </a:xfrm>
      </p:grpSpPr>
      <p:sp>
        <p:nvSpPr>
          <p:cNvPr id="102" name="Google Shape;102;p72"/>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66666"/>
              </a:buClr>
              <a:buSzPts val="3000"/>
              <a:buNone/>
              <a:defRPr>
                <a:solidFill>
                  <a:srgbClr val="666666"/>
                </a:solidFill>
              </a:defRPr>
            </a:lvl1pPr>
            <a:lvl2pPr lvl="1" algn="l">
              <a:lnSpc>
                <a:spcPct val="100000"/>
              </a:lnSpc>
              <a:spcBef>
                <a:spcPts val="0"/>
              </a:spcBef>
              <a:spcAft>
                <a:spcPts val="0"/>
              </a:spcAft>
              <a:buClr>
                <a:srgbClr val="666666"/>
              </a:buClr>
              <a:buSzPts val="3000"/>
              <a:buNone/>
              <a:defRPr>
                <a:solidFill>
                  <a:srgbClr val="666666"/>
                </a:solidFill>
              </a:defRPr>
            </a:lvl2pPr>
            <a:lvl3pPr lvl="2" algn="l">
              <a:lnSpc>
                <a:spcPct val="100000"/>
              </a:lnSpc>
              <a:spcBef>
                <a:spcPts val="0"/>
              </a:spcBef>
              <a:spcAft>
                <a:spcPts val="0"/>
              </a:spcAft>
              <a:buClr>
                <a:srgbClr val="666666"/>
              </a:buClr>
              <a:buSzPts val="3000"/>
              <a:buNone/>
              <a:defRPr>
                <a:solidFill>
                  <a:srgbClr val="666666"/>
                </a:solidFill>
              </a:defRPr>
            </a:lvl3pPr>
            <a:lvl4pPr lvl="3" algn="l">
              <a:lnSpc>
                <a:spcPct val="100000"/>
              </a:lnSpc>
              <a:spcBef>
                <a:spcPts val="0"/>
              </a:spcBef>
              <a:spcAft>
                <a:spcPts val="0"/>
              </a:spcAft>
              <a:buClr>
                <a:srgbClr val="666666"/>
              </a:buClr>
              <a:buSzPts val="3000"/>
              <a:buNone/>
              <a:defRPr>
                <a:solidFill>
                  <a:srgbClr val="666666"/>
                </a:solidFill>
              </a:defRPr>
            </a:lvl4pPr>
            <a:lvl5pPr lvl="4" algn="l">
              <a:lnSpc>
                <a:spcPct val="100000"/>
              </a:lnSpc>
              <a:spcBef>
                <a:spcPts val="0"/>
              </a:spcBef>
              <a:spcAft>
                <a:spcPts val="0"/>
              </a:spcAft>
              <a:buClr>
                <a:srgbClr val="666666"/>
              </a:buClr>
              <a:buSzPts val="3000"/>
              <a:buNone/>
              <a:defRPr>
                <a:solidFill>
                  <a:srgbClr val="666666"/>
                </a:solidFill>
              </a:defRPr>
            </a:lvl5pPr>
            <a:lvl6pPr lvl="5" algn="l">
              <a:lnSpc>
                <a:spcPct val="100000"/>
              </a:lnSpc>
              <a:spcBef>
                <a:spcPts val="0"/>
              </a:spcBef>
              <a:spcAft>
                <a:spcPts val="0"/>
              </a:spcAft>
              <a:buClr>
                <a:srgbClr val="666666"/>
              </a:buClr>
              <a:buSzPts val="3000"/>
              <a:buNone/>
              <a:defRPr>
                <a:solidFill>
                  <a:srgbClr val="666666"/>
                </a:solidFill>
              </a:defRPr>
            </a:lvl6pPr>
            <a:lvl7pPr lvl="6" algn="l">
              <a:lnSpc>
                <a:spcPct val="100000"/>
              </a:lnSpc>
              <a:spcBef>
                <a:spcPts val="0"/>
              </a:spcBef>
              <a:spcAft>
                <a:spcPts val="0"/>
              </a:spcAft>
              <a:buClr>
                <a:srgbClr val="666666"/>
              </a:buClr>
              <a:buSzPts val="3000"/>
              <a:buNone/>
              <a:defRPr>
                <a:solidFill>
                  <a:srgbClr val="666666"/>
                </a:solidFill>
              </a:defRPr>
            </a:lvl7pPr>
            <a:lvl8pPr lvl="7" algn="l">
              <a:lnSpc>
                <a:spcPct val="100000"/>
              </a:lnSpc>
              <a:spcBef>
                <a:spcPts val="0"/>
              </a:spcBef>
              <a:spcAft>
                <a:spcPts val="0"/>
              </a:spcAft>
              <a:buClr>
                <a:srgbClr val="666666"/>
              </a:buClr>
              <a:buSzPts val="3000"/>
              <a:buNone/>
              <a:defRPr>
                <a:solidFill>
                  <a:srgbClr val="666666"/>
                </a:solidFill>
              </a:defRPr>
            </a:lvl8pPr>
            <a:lvl9pPr lvl="8" algn="l">
              <a:lnSpc>
                <a:spcPct val="100000"/>
              </a:lnSpc>
              <a:spcBef>
                <a:spcPts val="0"/>
              </a:spcBef>
              <a:spcAft>
                <a:spcPts val="0"/>
              </a:spcAft>
              <a:buClr>
                <a:srgbClr val="666666"/>
              </a:buClr>
              <a:buSzPts val="3000"/>
              <a:buNone/>
              <a:defRPr>
                <a:solidFill>
                  <a:srgbClr val="666666"/>
                </a:solidFill>
              </a:defRPr>
            </a:lvl9pPr>
          </a:lstStyle>
          <a:p/>
        </p:txBody>
      </p:sp>
      <p:cxnSp>
        <p:nvCxnSpPr>
          <p:cNvPr id="103" name="Google Shape;103;p72"/>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104" name="Google Shape;104;p72"/>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105" name="Google Shape;105;p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6" name="Shape 106"/>
        <p:cNvGrpSpPr/>
        <p:nvPr/>
      </p:nvGrpSpPr>
      <p:grpSpPr>
        <a:xfrm>
          <a:off x="0" y="0"/>
          <a:ext cx="0" cy="0"/>
          <a:chOff x="0" y="0"/>
          <a:chExt cx="0" cy="0"/>
        </a:xfrm>
      </p:grpSpPr>
      <p:sp>
        <p:nvSpPr>
          <p:cNvPr id="107" name="Google Shape;107;p73"/>
          <p:cNvSpPr txBox="1"/>
          <p:nvPr>
            <p:ph type="title"/>
          </p:nvPr>
        </p:nvSpPr>
        <p:spPr>
          <a:xfrm>
            <a:off x="4956100" y="2467375"/>
            <a:ext cx="2475300" cy="64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666666"/>
              </a:buClr>
              <a:buSzPts val="3600"/>
              <a:buNone/>
              <a:defRPr sz="3500">
                <a:solidFill>
                  <a:srgbClr val="666666"/>
                </a:solidFill>
              </a:defRPr>
            </a:lvl1pPr>
            <a:lvl2pPr lvl="1" algn="l">
              <a:lnSpc>
                <a:spcPct val="100000"/>
              </a:lnSpc>
              <a:spcBef>
                <a:spcPts val="0"/>
              </a:spcBef>
              <a:spcAft>
                <a:spcPts val="0"/>
              </a:spcAft>
              <a:buClr>
                <a:srgbClr val="666666"/>
              </a:buClr>
              <a:buSzPts val="3600"/>
              <a:buNone/>
              <a:defRPr sz="3600">
                <a:solidFill>
                  <a:srgbClr val="666666"/>
                </a:solidFill>
              </a:defRPr>
            </a:lvl2pPr>
            <a:lvl3pPr lvl="2" algn="l">
              <a:lnSpc>
                <a:spcPct val="100000"/>
              </a:lnSpc>
              <a:spcBef>
                <a:spcPts val="0"/>
              </a:spcBef>
              <a:spcAft>
                <a:spcPts val="0"/>
              </a:spcAft>
              <a:buClr>
                <a:srgbClr val="666666"/>
              </a:buClr>
              <a:buSzPts val="3600"/>
              <a:buNone/>
              <a:defRPr sz="3600">
                <a:solidFill>
                  <a:srgbClr val="666666"/>
                </a:solidFill>
              </a:defRPr>
            </a:lvl3pPr>
            <a:lvl4pPr lvl="3" algn="l">
              <a:lnSpc>
                <a:spcPct val="100000"/>
              </a:lnSpc>
              <a:spcBef>
                <a:spcPts val="0"/>
              </a:spcBef>
              <a:spcAft>
                <a:spcPts val="0"/>
              </a:spcAft>
              <a:buClr>
                <a:srgbClr val="666666"/>
              </a:buClr>
              <a:buSzPts val="3600"/>
              <a:buNone/>
              <a:defRPr sz="3600">
                <a:solidFill>
                  <a:srgbClr val="666666"/>
                </a:solidFill>
              </a:defRPr>
            </a:lvl4pPr>
            <a:lvl5pPr lvl="4" algn="l">
              <a:lnSpc>
                <a:spcPct val="100000"/>
              </a:lnSpc>
              <a:spcBef>
                <a:spcPts val="0"/>
              </a:spcBef>
              <a:spcAft>
                <a:spcPts val="0"/>
              </a:spcAft>
              <a:buClr>
                <a:srgbClr val="666666"/>
              </a:buClr>
              <a:buSzPts val="3600"/>
              <a:buNone/>
              <a:defRPr sz="3600">
                <a:solidFill>
                  <a:srgbClr val="666666"/>
                </a:solidFill>
              </a:defRPr>
            </a:lvl5pPr>
            <a:lvl6pPr lvl="5" algn="l">
              <a:lnSpc>
                <a:spcPct val="100000"/>
              </a:lnSpc>
              <a:spcBef>
                <a:spcPts val="0"/>
              </a:spcBef>
              <a:spcAft>
                <a:spcPts val="0"/>
              </a:spcAft>
              <a:buClr>
                <a:srgbClr val="666666"/>
              </a:buClr>
              <a:buSzPts val="3600"/>
              <a:buNone/>
              <a:defRPr sz="3600">
                <a:solidFill>
                  <a:srgbClr val="666666"/>
                </a:solidFill>
              </a:defRPr>
            </a:lvl6pPr>
            <a:lvl7pPr lvl="6" algn="l">
              <a:lnSpc>
                <a:spcPct val="100000"/>
              </a:lnSpc>
              <a:spcBef>
                <a:spcPts val="0"/>
              </a:spcBef>
              <a:spcAft>
                <a:spcPts val="0"/>
              </a:spcAft>
              <a:buClr>
                <a:srgbClr val="666666"/>
              </a:buClr>
              <a:buSzPts val="3600"/>
              <a:buNone/>
              <a:defRPr sz="3600">
                <a:solidFill>
                  <a:srgbClr val="666666"/>
                </a:solidFill>
              </a:defRPr>
            </a:lvl7pPr>
            <a:lvl8pPr lvl="7" algn="l">
              <a:lnSpc>
                <a:spcPct val="100000"/>
              </a:lnSpc>
              <a:spcBef>
                <a:spcPts val="0"/>
              </a:spcBef>
              <a:spcAft>
                <a:spcPts val="0"/>
              </a:spcAft>
              <a:buClr>
                <a:srgbClr val="666666"/>
              </a:buClr>
              <a:buSzPts val="3600"/>
              <a:buNone/>
              <a:defRPr sz="3600">
                <a:solidFill>
                  <a:srgbClr val="666666"/>
                </a:solidFill>
              </a:defRPr>
            </a:lvl8pPr>
            <a:lvl9pPr lvl="8" algn="l">
              <a:lnSpc>
                <a:spcPct val="100000"/>
              </a:lnSpc>
              <a:spcBef>
                <a:spcPts val="0"/>
              </a:spcBef>
              <a:spcAft>
                <a:spcPts val="0"/>
              </a:spcAft>
              <a:buClr>
                <a:srgbClr val="666666"/>
              </a:buClr>
              <a:buSzPts val="3600"/>
              <a:buNone/>
              <a:defRPr sz="3600">
                <a:solidFill>
                  <a:srgbClr val="666666"/>
                </a:solidFill>
              </a:defRPr>
            </a:lvl9pPr>
          </a:lstStyle>
          <a:p/>
        </p:txBody>
      </p:sp>
      <p:sp>
        <p:nvSpPr>
          <p:cNvPr id="108" name="Google Shape;108;p73"/>
          <p:cNvSpPr txBox="1"/>
          <p:nvPr>
            <p:ph idx="2" type="title"/>
          </p:nvPr>
        </p:nvSpPr>
        <p:spPr>
          <a:xfrm>
            <a:off x="4956100" y="1402325"/>
            <a:ext cx="1650900" cy="978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666666"/>
              </a:buClr>
              <a:buSzPts val="6000"/>
              <a:buNone/>
              <a:defRPr sz="7000">
                <a:solidFill>
                  <a:srgbClr val="666666"/>
                </a:solidFill>
              </a:defRPr>
            </a:lvl1pPr>
            <a:lvl2pPr lvl="1" algn="l">
              <a:lnSpc>
                <a:spcPct val="100000"/>
              </a:lnSpc>
              <a:spcBef>
                <a:spcPts val="0"/>
              </a:spcBef>
              <a:spcAft>
                <a:spcPts val="0"/>
              </a:spcAft>
              <a:buClr>
                <a:srgbClr val="666666"/>
              </a:buClr>
              <a:buSzPts val="6000"/>
              <a:buNone/>
              <a:defRPr b="1" sz="6000">
                <a:solidFill>
                  <a:srgbClr val="666666"/>
                </a:solidFill>
              </a:defRPr>
            </a:lvl2pPr>
            <a:lvl3pPr lvl="2" algn="l">
              <a:lnSpc>
                <a:spcPct val="100000"/>
              </a:lnSpc>
              <a:spcBef>
                <a:spcPts val="0"/>
              </a:spcBef>
              <a:spcAft>
                <a:spcPts val="0"/>
              </a:spcAft>
              <a:buClr>
                <a:srgbClr val="666666"/>
              </a:buClr>
              <a:buSzPts val="6000"/>
              <a:buNone/>
              <a:defRPr b="1" sz="6000">
                <a:solidFill>
                  <a:srgbClr val="666666"/>
                </a:solidFill>
              </a:defRPr>
            </a:lvl3pPr>
            <a:lvl4pPr lvl="3" algn="l">
              <a:lnSpc>
                <a:spcPct val="100000"/>
              </a:lnSpc>
              <a:spcBef>
                <a:spcPts val="0"/>
              </a:spcBef>
              <a:spcAft>
                <a:spcPts val="0"/>
              </a:spcAft>
              <a:buClr>
                <a:srgbClr val="666666"/>
              </a:buClr>
              <a:buSzPts val="6000"/>
              <a:buNone/>
              <a:defRPr b="1" sz="6000">
                <a:solidFill>
                  <a:srgbClr val="666666"/>
                </a:solidFill>
              </a:defRPr>
            </a:lvl4pPr>
            <a:lvl5pPr lvl="4" algn="l">
              <a:lnSpc>
                <a:spcPct val="100000"/>
              </a:lnSpc>
              <a:spcBef>
                <a:spcPts val="0"/>
              </a:spcBef>
              <a:spcAft>
                <a:spcPts val="0"/>
              </a:spcAft>
              <a:buClr>
                <a:srgbClr val="666666"/>
              </a:buClr>
              <a:buSzPts val="6000"/>
              <a:buNone/>
              <a:defRPr b="1" sz="6000">
                <a:solidFill>
                  <a:srgbClr val="666666"/>
                </a:solidFill>
              </a:defRPr>
            </a:lvl5pPr>
            <a:lvl6pPr lvl="5" algn="l">
              <a:lnSpc>
                <a:spcPct val="100000"/>
              </a:lnSpc>
              <a:spcBef>
                <a:spcPts val="0"/>
              </a:spcBef>
              <a:spcAft>
                <a:spcPts val="0"/>
              </a:spcAft>
              <a:buClr>
                <a:srgbClr val="666666"/>
              </a:buClr>
              <a:buSzPts val="6000"/>
              <a:buNone/>
              <a:defRPr b="1" sz="6000">
                <a:solidFill>
                  <a:srgbClr val="666666"/>
                </a:solidFill>
              </a:defRPr>
            </a:lvl6pPr>
            <a:lvl7pPr lvl="6" algn="l">
              <a:lnSpc>
                <a:spcPct val="100000"/>
              </a:lnSpc>
              <a:spcBef>
                <a:spcPts val="0"/>
              </a:spcBef>
              <a:spcAft>
                <a:spcPts val="0"/>
              </a:spcAft>
              <a:buClr>
                <a:srgbClr val="666666"/>
              </a:buClr>
              <a:buSzPts val="6000"/>
              <a:buNone/>
              <a:defRPr b="1" sz="6000">
                <a:solidFill>
                  <a:srgbClr val="666666"/>
                </a:solidFill>
              </a:defRPr>
            </a:lvl7pPr>
            <a:lvl8pPr lvl="7" algn="l">
              <a:lnSpc>
                <a:spcPct val="100000"/>
              </a:lnSpc>
              <a:spcBef>
                <a:spcPts val="0"/>
              </a:spcBef>
              <a:spcAft>
                <a:spcPts val="0"/>
              </a:spcAft>
              <a:buClr>
                <a:srgbClr val="666666"/>
              </a:buClr>
              <a:buSzPts val="6000"/>
              <a:buNone/>
              <a:defRPr b="1" sz="6000">
                <a:solidFill>
                  <a:srgbClr val="666666"/>
                </a:solidFill>
              </a:defRPr>
            </a:lvl8pPr>
            <a:lvl9pPr lvl="8" algn="l">
              <a:lnSpc>
                <a:spcPct val="100000"/>
              </a:lnSpc>
              <a:spcBef>
                <a:spcPts val="0"/>
              </a:spcBef>
              <a:spcAft>
                <a:spcPts val="0"/>
              </a:spcAft>
              <a:buClr>
                <a:srgbClr val="666666"/>
              </a:buClr>
              <a:buSzPts val="6000"/>
              <a:buNone/>
              <a:defRPr b="1" sz="6000">
                <a:solidFill>
                  <a:srgbClr val="666666"/>
                </a:solidFill>
              </a:defRPr>
            </a:lvl9pPr>
          </a:lstStyle>
          <a:p/>
        </p:txBody>
      </p:sp>
      <p:sp>
        <p:nvSpPr>
          <p:cNvPr id="109" name="Google Shape;109;p73"/>
          <p:cNvSpPr txBox="1"/>
          <p:nvPr>
            <p:ph idx="1" type="subTitle"/>
          </p:nvPr>
        </p:nvSpPr>
        <p:spPr>
          <a:xfrm>
            <a:off x="4956100" y="3116275"/>
            <a:ext cx="2475300" cy="624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666666"/>
              </a:buClr>
              <a:buSzPts val="1400"/>
              <a:buNone/>
              <a:defRPr sz="1400">
                <a:solidFill>
                  <a:srgbClr val="666666"/>
                </a:solidFill>
              </a:defRPr>
            </a:lvl1pPr>
            <a:lvl2pPr lvl="1" algn="l">
              <a:lnSpc>
                <a:spcPct val="150000"/>
              </a:lnSpc>
              <a:spcBef>
                <a:spcPts val="0"/>
              </a:spcBef>
              <a:spcAft>
                <a:spcPts val="0"/>
              </a:spcAft>
              <a:buClr>
                <a:srgbClr val="666666"/>
              </a:buClr>
              <a:buSzPts val="1400"/>
              <a:buNone/>
              <a:defRPr>
                <a:solidFill>
                  <a:srgbClr val="666666"/>
                </a:solidFill>
              </a:defRPr>
            </a:lvl2pPr>
            <a:lvl3pPr lvl="2" algn="l">
              <a:lnSpc>
                <a:spcPct val="150000"/>
              </a:lnSpc>
              <a:spcBef>
                <a:spcPts val="0"/>
              </a:spcBef>
              <a:spcAft>
                <a:spcPts val="0"/>
              </a:spcAft>
              <a:buClr>
                <a:srgbClr val="666666"/>
              </a:buClr>
              <a:buSzPts val="1400"/>
              <a:buNone/>
              <a:defRPr>
                <a:solidFill>
                  <a:srgbClr val="666666"/>
                </a:solidFill>
              </a:defRPr>
            </a:lvl3pPr>
            <a:lvl4pPr lvl="3" algn="l">
              <a:lnSpc>
                <a:spcPct val="150000"/>
              </a:lnSpc>
              <a:spcBef>
                <a:spcPts val="0"/>
              </a:spcBef>
              <a:spcAft>
                <a:spcPts val="0"/>
              </a:spcAft>
              <a:buClr>
                <a:srgbClr val="666666"/>
              </a:buClr>
              <a:buSzPts val="1400"/>
              <a:buNone/>
              <a:defRPr>
                <a:solidFill>
                  <a:srgbClr val="666666"/>
                </a:solidFill>
              </a:defRPr>
            </a:lvl4pPr>
            <a:lvl5pPr lvl="4" algn="l">
              <a:lnSpc>
                <a:spcPct val="150000"/>
              </a:lnSpc>
              <a:spcBef>
                <a:spcPts val="0"/>
              </a:spcBef>
              <a:spcAft>
                <a:spcPts val="0"/>
              </a:spcAft>
              <a:buClr>
                <a:srgbClr val="666666"/>
              </a:buClr>
              <a:buSzPts val="1400"/>
              <a:buNone/>
              <a:defRPr>
                <a:solidFill>
                  <a:srgbClr val="666666"/>
                </a:solidFill>
              </a:defRPr>
            </a:lvl5pPr>
            <a:lvl6pPr lvl="5" algn="l">
              <a:lnSpc>
                <a:spcPct val="150000"/>
              </a:lnSpc>
              <a:spcBef>
                <a:spcPts val="0"/>
              </a:spcBef>
              <a:spcAft>
                <a:spcPts val="0"/>
              </a:spcAft>
              <a:buClr>
                <a:srgbClr val="666666"/>
              </a:buClr>
              <a:buSzPts val="1400"/>
              <a:buNone/>
              <a:defRPr>
                <a:solidFill>
                  <a:srgbClr val="666666"/>
                </a:solidFill>
              </a:defRPr>
            </a:lvl6pPr>
            <a:lvl7pPr lvl="6" algn="l">
              <a:lnSpc>
                <a:spcPct val="150000"/>
              </a:lnSpc>
              <a:spcBef>
                <a:spcPts val="0"/>
              </a:spcBef>
              <a:spcAft>
                <a:spcPts val="0"/>
              </a:spcAft>
              <a:buClr>
                <a:srgbClr val="666666"/>
              </a:buClr>
              <a:buSzPts val="1400"/>
              <a:buNone/>
              <a:defRPr>
                <a:solidFill>
                  <a:srgbClr val="666666"/>
                </a:solidFill>
              </a:defRPr>
            </a:lvl7pPr>
            <a:lvl8pPr lvl="7" algn="l">
              <a:lnSpc>
                <a:spcPct val="150000"/>
              </a:lnSpc>
              <a:spcBef>
                <a:spcPts val="0"/>
              </a:spcBef>
              <a:spcAft>
                <a:spcPts val="0"/>
              </a:spcAft>
              <a:buClr>
                <a:srgbClr val="666666"/>
              </a:buClr>
              <a:buSzPts val="1400"/>
              <a:buNone/>
              <a:defRPr>
                <a:solidFill>
                  <a:srgbClr val="666666"/>
                </a:solidFill>
              </a:defRPr>
            </a:lvl8pPr>
            <a:lvl9pPr lvl="8" algn="l">
              <a:lnSpc>
                <a:spcPct val="150000"/>
              </a:lnSpc>
              <a:spcBef>
                <a:spcPts val="0"/>
              </a:spcBef>
              <a:spcAft>
                <a:spcPts val="0"/>
              </a:spcAft>
              <a:buClr>
                <a:srgbClr val="666666"/>
              </a:buClr>
              <a:buSzPts val="1400"/>
              <a:buNone/>
              <a:defRPr>
                <a:solidFill>
                  <a:srgbClr val="666666"/>
                </a:solidFill>
              </a:defRPr>
            </a:lvl9pPr>
          </a:lstStyle>
          <a:p/>
        </p:txBody>
      </p:sp>
      <p:cxnSp>
        <p:nvCxnSpPr>
          <p:cNvPr id="110" name="Google Shape;110;p73"/>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111" name="Google Shape;111;p73"/>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112" name="Google Shape;112;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13" name="Shape 113"/>
        <p:cNvGrpSpPr/>
        <p:nvPr/>
      </p:nvGrpSpPr>
      <p:grpSpPr>
        <a:xfrm>
          <a:off x="0" y="0"/>
          <a:ext cx="0" cy="0"/>
          <a:chOff x="0" y="0"/>
          <a:chExt cx="0" cy="0"/>
        </a:xfrm>
      </p:grpSpPr>
      <p:sp>
        <p:nvSpPr>
          <p:cNvPr id="114" name="Google Shape;114;p74"/>
          <p:cNvSpPr txBox="1"/>
          <p:nvPr>
            <p:ph type="title"/>
          </p:nvPr>
        </p:nvSpPr>
        <p:spPr>
          <a:xfrm>
            <a:off x="1043725" y="1185550"/>
            <a:ext cx="3123000" cy="201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666666"/>
              </a:buClr>
              <a:buSzPts val="3000"/>
              <a:buNone/>
              <a:defRPr sz="3500">
                <a:solidFill>
                  <a:srgbClr val="666666"/>
                </a:solidFill>
              </a:defRPr>
            </a:lvl1pPr>
            <a:lvl2pPr lvl="1" algn="l">
              <a:lnSpc>
                <a:spcPct val="100000"/>
              </a:lnSpc>
              <a:spcBef>
                <a:spcPts val="0"/>
              </a:spcBef>
              <a:spcAft>
                <a:spcPts val="0"/>
              </a:spcAft>
              <a:buClr>
                <a:srgbClr val="666666"/>
              </a:buClr>
              <a:buSzPts val="3000"/>
              <a:buNone/>
              <a:defRPr>
                <a:solidFill>
                  <a:srgbClr val="666666"/>
                </a:solidFill>
              </a:defRPr>
            </a:lvl2pPr>
            <a:lvl3pPr lvl="2" algn="l">
              <a:lnSpc>
                <a:spcPct val="100000"/>
              </a:lnSpc>
              <a:spcBef>
                <a:spcPts val="0"/>
              </a:spcBef>
              <a:spcAft>
                <a:spcPts val="0"/>
              </a:spcAft>
              <a:buClr>
                <a:srgbClr val="666666"/>
              </a:buClr>
              <a:buSzPts val="3000"/>
              <a:buNone/>
              <a:defRPr>
                <a:solidFill>
                  <a:srgbClr val="666666"/>
                </a:solidFill>
              </a:defRPr>
            </a:lvl3pPr>
            <a:lvl4pPr lvl="3" algn="l">
              <a:lnSpc>
                <a:spcPct val="100000"/>
              </a:lnSpc>
              <a:spcBef>
                <a:spcPts val="0"/>
              </a:spcBef>
              <a:spcAft>
                <a:spcPts val="0"/>
              </a:spcAft>
              <a:buClr>
                <a:srgbClr val="666666"/>
              </a:buClr>
              <a:buSzPts val="3000"/>
              <a:buNone/>
              <a:defRPr>
                <a:solidFill>
                  <a:srgbClr val="666666"/>
                </a:solidFill>
              </a:defRPr>
            </a:lvl4pPr>
            <a:lvl5pPr lvl="4" algn="l">
              <a:lnSpc>
                <a:spcPct val="100000"/>
              </a:lnSpc>
              <a:spcBef>
                <a:spcPts val="0"/>
              </a:spcBef>
              <a:spcAft>
                <a:spcPts val="0"/>
              </a:spcAft>
              <a:buClr>
                <a:srgbClr val="666666"/>
              </a:buClr>
              <a:buSzPts val="3000"/>
              <a:buNone/>
              <a:defRPr>
                <a:solidFill>
                  <a:srgbClr val="666666"/>
                </a:solidFill>
              </a:defRPr>
            </a:lvl5pPr>
            <a:lvl6pPr lvl="5" algn="l">
              <a:lnSpc>
                <a:spcPct val="100000"/>
              </a:lnSpc>
              <a:spcBef>
                <a:spcPts val="0"/>
              </a:spcBef>
              <a:spcAft>
                <a:spcPts val="0"/>
              </a:spcAft>
              <a:buClr>
                <a:srgbClr val="666666"/>
              </a:buClr>
              <a:buSzPts val="3000"/>
              <a:buNone/>
              <a:defRPr>
                <a:solidFill>
                  <a:srgbClr val="666666"/>
                </a:solidFill>
              </a:defRPr>
            </a:lvl6pPr>
            <a:lvl7pPr lvl="6" algn="l">
              <a:lnSpc>
                <a:spcPct val="100000"/>
              </a:lnSpc>
              <a:spcBef>
                <a:spcPts val="0"/>
              </a:spcBef>
              <a:spcAft>
                <a:spcPts val="0"/>
              </a:spcAft>
              <a:buClr>
                <a:srgbClr val="666666"/>
              </a:buClr>
              <a:buSzPts val="3000"/>
              <a:buNone/>
              <a:defRPr>
                <a:solidFill>
                  <a:srgbClr val="666666"/>
                </a:solidFill>
              </a:defRPr>
            </a:lvl7pPr>
            <a:lvl8pPr lvl="7" algn="l">
              <a:lnSpc>
                <a:spcPct val="100000"/>
              </a:lnSpc>
              <a:spcBef>
                <a:spcPts val="0"/>
              </a:spcBef>
              <a:spcAft>
                <a:spcPts val="0"/>
              </a:spcAft>
              <a:buClr>
                <a:srgbClr val="666666"/>
              </a:buClr>
              <a:buSzPts val="3000"/>
              <a:buNone/>
              <a:defRPr>
                <a:solidFill>
                  <a:srgbClr val="666666"/>
                </a:solidFill>
              </a:defRPr>
            </a:lvl8pPr>
            <a:lvl9pPr lvl="8" algn="l">
              <a:lnSpc>
                <a:spcPct val="100000"/>
              </a:lnSpc>
              <a:spcBef>
                <a:spcPts val="0"/>
              </a:spcBef>
              <a:spcAft>
                <a:spcPts val="0"/>
              </a:spcAft>
              <a:buClr>
                <a:srgbClr val="666666"/>
              </a:buClr>
              <a:buSzPts val="3000"/>
              <a:buNone/>
              <a:defRPr>
                <a:solidFill>
                  <a:srgbClr val="666666"/>
                </a:solidFill>
              </a:defRPr>
            </a:lvl9pPr>
          </a:lstStyle>
          <a:p/>
        </p:txBody>
      </p:sp>
      <p:sp>
        <p:nvSpPr>
          <p:cNvPr id="115" name="Google Shape;115;p74"/>
          <p:cNvSpPr txBox="1"/>
          <p:nvPr>
            <p:ph idx="1" type="subTitle"/>
          </p:nvPr>
        </p:nvSpPr>
        <p:spPr>
          <a:xfrm>
            <a:off x="1043725" y="3360938"/>
            <a:ext cx="3013500" cy="78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66666"/>
              </a:buClr>
              <a:buSzPts val="1400"/>
              <a:buChar char="●"/>
              <a:defRPr sz="1400">
                <a:solidFill>
                  <a:srgbClr val="666666"/>
                </a:solidFill>
              </a:defRPr>
            </a:lvl1pPr>
            <a:lvl2pPr lvl="1" algn="ctr">
              <a:lnSpc>
                <a:spcPct val="150000"/>
              </a:lnSpc>
              <a:spcBef>
                <a:spcPts val="0"/>
              </a:spcBef>
              <a:spcAft>
                <a:spcPts val="0"/>
              </a:spcAft>
              <a:buClr>
                <a:srgbClr val="666666"/>
              </a:buClr>
              <a:buSzPts val="1400"/>
              <a:buChar char="○"/>
              <a:defRPr>
                <a:solidFill>
                  <a:srgbClr val="666666"/>
                </a:solidFill>
              </a:defRPr>
            </a:lvl2pPr>
            <a:lvl3pPr lvl="2" algn="ctr">
              <a:lnSpc>
                <a:spcPct val="150000"/>
              </a:lnSpc>
              <a:spcBef>
                <a:spcPts val="0"/>
              </a:spcBef>
              <a:spcAft>
                <a:spcPts val="0"/>
              </a:spcAft>
              <a:buClr>
                <a:srgbClr val="666666"/>
              </a:buClr>
              <a:buSzPts val="1400"/>
              <a:buChar char="■"/>
              <a:defRPr>
                <a:solidFill>
                  <a:srgbClr val="666666"/>
                </a:solidFill>
              </a:defRPr>
            </a:lvl3pPr>
            <a:lvl4pPr lvl="3" algn="ctr">
              <a:lnSpc>
                <a:spcPct val="150000"/>
              </a:lnSpc>
              <a:spcBef>
                <a:spcPts val="0"/>
              </a:spcBef>
              <a:spcAft>
                <a:spcPts val="0"/>
              </a:spcAft>
              <a:buClr>
                <a:srgbClr val="666666"/>
              </a:buClr>
              <a:buSzPts val="1400"/>
              <a:buChar char="●"/>
              <a:defRPr>
                <a:solidFill>
                  <a:srgbClr val="666666"/>
                </a:solidFill>
              </a:defRPr>
            </a:lvl4pPr>
            <a:lvl5pPr lvl="4" algn="ctr">
              <a:lnSpc>
                <a:spcPct val="150000"/>
              </a:lnSpc>
              <a:spcBef>
                <a:spcPts val="0"/>
              </a:spcBef>
              <a:spcAft>
                <a:spcPts val="0"/>
              </a:spcAft>
              <a:buClr>
                <a:srgbClr val="666666"/>
              </a:buClr>
              <a:buSzPts val="1400"/>
              <a:buChar char="○"/>
              <a:defRPr>
                <a:solidFill>
                  <a:srgbClr val="666666"/>
                </a:solidFill>
              </a:defRPr>
            </a:lvl5pPr>
            <a:lvl6pPr lvl="5" algn="ctr">
              <a:lnSpc>
                <a:spcPct val="150000"/>
              </a:lnSpc>
              <a:spcBef>
                <a:spcPts val="0"/>
              </a:spcBef>
              <a:spcAft>
                <a:spcPts val="0"/>
              </a:spcAft>
              <a:buClr>
                <a:srgbClr val="666666"/>
              </a:buClr>
              <a:buSzPts val="1400"/>
              <a:buChar char="■"/>
              <a:defRPr>
                <a:solidFill>
                  <a:srgbClr val="666666"/>
                </a:solidFill>
              </a:defRPr>
            </a:lvl6pPr>
            <a:lvl7pPr lvl="6" algn="ctr">
              <a:lnSpc>
                <a:spcPct val="150000"/>
              </a:lnSpc>
              <a:spcBef>
                <a:spcPts val="0"/>
              </a:spcBef>
              <a:spcAft>
                <a:spcPts val="0"/>
              </a:spcAft>
              <a:buClr>
                <a:srgbClr val="666666"/>
              </a:buClr>
              <a:buSzPts val="1400"/>
              <a:buChar char="●"/>
              <a:defRPr>
                <a:solidFill>
                  <a:srgbClr val="666666"/>
                </a:solidFill>
              </a:defRPr>
            </a:lvl7pPr>
            <a:lvl8pPr lvl="7" algn="ctr">
              <a:lnSpc>
                <a:spcPct val="150000"/>
              </a:lnSpc>
              <a:spcBef>
                <a:spcPts val="0"/>
              </a:spcBef>
              <a:spcAft>
                <a:spcPts val="0"/>
              </a:spcAft>
              <a:buClr>
                <a:srgbClr val="666666"/>
              </a:buClr>
              <a:buSzPts val="1400"/>
              <a:buChar char="○"/>
              <a:defRPr>
                <a:solidFill>
                  <a:srgbClr val="666666"/>
                </a:solidFill>
              </a:defRPr>
            </a:lvl8pPr>
            <a:lvl9pPr lvl="8" algn="ctr">
              <a:lnSpc>
                <a:spcPct val="150000"/>
              </a:lnSpc>
              <a:spcBef>
                <a:spcPts val="0"/>
              </a:spcBef>
              <a:spcAft>
                <a:spcPts val="0"/>
              </a:spcAft>
              <a:buClr>
                <a:srgbClr val="666666"/>
              </a:buClr>
              <a:buSzPts val="1400"/>
              <a:buChar char="■"/>
              <a:defRPr>
                <a:solidFill>
                  <a:srgbClr val="666666"/>
                </a:solidFill>
              </a:defRPr>
            </a:lvl9pPr>
          </a:lstStyle>
          <a:p/>
        </p:txBody>
      </p:sp>
      <p:cxnSp>
        <p:nvCxnSpPr>
          <p:cNvPr id="116" name="Google Shape;116;p74"/>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117" name="Google Shape;117;p74"/>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118" name="Google Shape;118;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19" name="Shape 119"/>
        <p:cNvGrpSpPr/>
        <p:nvPr/>
      </p:nvGrpSpPr>
      <p:grpSpPr>
        <a:xfrm>
          <a:off x="0" y="0"/>
          <a:ext cx="0" cy="0"/>
          <a:chOff x="0" y="0"/>
          <a:chExt cx="0" cy="0"/>
        </a:xfrm>
      </p:grpSpPr>
      <p:sp>
        <p:nvSpPr>
          <p:cNvPr id="120" name="Google Shape;120;p75"/>
          <p:cNvSpPr txBox="1"/>
          <p:nvPr>
            <p:ph idx="1" type="subTitle"/>
          </p:nvPr>
        </p:nvSpPr>
        <p:spPr>
          <a:xfrm>
            <a:off x="3509000" y="2636125"/>
            <a:ext cx="212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21" name="Google Shape;121;p75"/>
          <p:cNvSpPr txBox="1"/>
          <p:nvPr>
            <p:ph idx="2" type="subTitle"/>
          </p:nvPr>
        </p:nvSpPr>
        <p:spPr>
          <a:xfrm>
            <a:off x="3509025" y="2976125"/>
            <a:ext cx="2126100" cy="81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22" name="Google Shape;122;p75"/>
          <p:cNvSpPr txBox="1"/>
          <p:nvPr>
            <p:ph idx="3" type="subTitle"/>
          </p:nvPr>
        </p:nvSpPr>
        <p:spPr>
          <a:xfrm>
            <a:off x="953025" y="2636125"/>
            <a:ext cx="212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23" name="Google Shape;123;p75"/>
          <p:cNvSpPr txBox="1"/>
          <p:nvPr>
            <p:ph idx="4" type="subTitle"/>
          </p:nvPr>
        </p:nvSpPr>
        <p:spPr>
          <a:xfrm>
            <a:off x="953125" y="2976125"/>
            <a:ext cx="2126100" cy="81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24" name="Google Shape;124;p75"/>
          <p:cNvSpPr txBox="1"/>
          <p:nvPr>
            <p:ph idx="5" type="subTitle"/>
          </p:nvPr>
        </p:nvSpPr>
        <p:spPr>
          <a:xfrm>
            <a:off x="6064875" y="2636125"/>
            <a:ext cx="212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25" name="Google Shape;125;p75"/>
          <p:cNvSpPr txBox="1"/>
          <p:nvPr>
            <p:ph idx="6" type="subTitle"/>
          </p:nvPr>
        </p:nvSpPr>
        <p:spPr>
          <a:xfrm>
            <a:off x="6064875" y="2976125"/>
            <a:ext cx="2126100" cy="81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26" name="Google Shape;126;p75"/>
          <p:cNvSpPr txBox="1"/>
          <p:nvPr>
            <p:ph type="title"/>
          </p:nvPr>
        </p:nvSpPr>
        <p:spPr>
          <a:xfrm>
            <a:off x="713225" y="445025"/>
            <a:ext cx="665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66666"/>
              </a:buClr>
              <a:buSzPts val="3000"/>
              <a:buNone/>
              <a:defRPr>
                <a:solidFill>
                  <a:srgbClr val="666666"/>
                </a:solidFill>
              </a:defRPr>
            </a:lvl1pPr>
            <a:lvl2pPr lvl="1"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2pPr>
            <a:lvl3pPr lvl="2"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3pPr>
            <a:lvl4pPr lvl="3"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4pPr>
            <a:lvl5pPr lvl="4"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5pPr>
            <a:lvl6pPr lvl="5"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6pPr>
            <a:lvl7pPr lvl="6"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7pPr>
            <a:lvl8pPr lvl="7"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8pPr>
            <a:lvl9pPr lvl="8"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9pPr>
          </a:lstStyle>
          <a:p/>
        </p:txBody>
      </p:sp>
      <p:cxnSp>
        <p:nvCxnSpPr>
          <p:cNvPr id="127" name="Google Shape;127;p75"/>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128" name="Google Shape;128;p75"/>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129" name="Google Shape;129;p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2_1">
    <p:spTree>
      <p:nvGrpSpPr>
        <p:cNvPr id="130" name="Shape 130"/>
        <p:cNvGrpSpPr/>
        <p:nvPr/>
      </p:nvGrpSpPr>
      <p:grpSpPr>
        <a:xfrm>
          <a:off x="0" y="0"/>
          <a:ext cx="0" cy="0"/>
          <a:chOff x="0" y="0"/>
          <a:chExt cx="0" cy="0"/>
        </a:xfrm>
      </p:grpSpPr>
      <p:sp>
        <p:nvSpPr>
          <p:cNvPr id="131" name="Google Shape;131;p76"/>
          <p:cNvSpPr txBox="1"/>
          <p:nvPr>
            <p:ph idx="1" type="subTitle"/>
          </p:nvPr>
        </p:nvSpPr>
        <p:spPr>
          <a:xfrm>
            <a:off x="3718325" y="3391775"/>
            <a:ext cx="16428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32" name="Google Shape;132;p76"/>
          <p:cNvSpPr txBox="1"/>
          <p:nvPr>
            <p:ph idx="2" type="subTitle"/>
          </p:nvPr>
        </p:nvSpPr>
        <p:spPr>
          <a:xfrm>
            <a:off x="3617675" y="3731775"/>
            <a:ext cx="1844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33" name="Google Shape;133;p76"/>
          <p:cNvSpPr txBox="1"/>
          <p:nvPr>
            <p:ph idx="3" type="subTitle"/>
          </p:nvPr>
        </p:nvSpPr>
        <p:spPr>
          <a:xfrm>
            <a:off x="1328025" y="3391775"/>
            <a:ext cx="16428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34" name="Google Shape;134;p76"/>
          <p:cNvSpPr txBox="1"/>
          <p:nvPr>
            <p:ph idx="4" type="subTitle"/>
          </p:nvPr>
        </p:nvSpPr>
        <p:spPr>
          <a:xfrm>
            <a:off x="1227426" y="3731775"/>
            <a:ext cx="1844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35" name="Google Shape;135;p76"/>
          <p:cNvSpPr txBox="1"/>
          <p:nvPr>
            <p:ph idx="5" type="subTitle"/>
          </p:nvPr>
        </p:nvSpPr>
        <p:spPr>
          <a:xfrm>
            <a:off x="6108550" y="3391775"/>
            <a:ext cx="1643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36" name="Google Shape;136;p76"/>
          <p:cNvSpPr txBox="1"/>
          <p:nvPr>
            <p:ph idx="6" type="subTitle"/>
          </p:nvPr>
        </p:nvSpPr>
        <p:spPr>
          <a:xfrm>
            <a:off x="6008050" y="3731775"/>
            <a:ext cx="1844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37" name="Google Shape;137;p76"/>
          <p:cNvSpPr txBox="1"/>
          <p:nvPr>
            <p:ph type="title"/>
          </p:nvPr>
        </p:nvSpPr>
        <p:spPr>
          <a:xfrm>
            <a:off x="713225" y="445025"/>
            <a:ext cx="3188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66666"/>
              </a:buClr>
              <a:buSzPts val="3000"/>
              <a:buNone/>
              <a:defRPr>
                <a:solidFill>
                  <a:srgbClr val="666666"/>
                </a:solidFill>
              </a:defRPr>
            </a:lvl1pPr>
            <a:lvl2pPr lvl="1"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2pPr>
            <a:lvl3pPr lvl="2"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3pPr>
            <a:lvl4pPr lvl="3"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4pPr>
            <a:lvl5pPr lvl="4"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5pPr>
            <a:lvl6pPr lvl="5"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6pPr>
            <a:lvl7pPr lvl="6"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7pPr>
            <a:lvl8pPr lvl="7"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8pPr>
            <a:lvl9pPr lvl="8"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9pPr>
          </a:lstStyle>
          <a:p/>
        </p:txBody>
      </p:sp>
      <p:cxnSp>
        <p:nvCxnSpPr>
          <p:cNvPr id="138" name="Google Shape;138;p76"/>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139" name="Google Shape;139;p76"/>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140" name="Google Shape;140;p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141" name="Shape 141"/>
        <p:cNvGrpSpPr/>
        <p:nvPr/>
      </p:nvGrpSpPr>
      <p:grpSpPr>
        <a:xfrm>
          <a:off x="0" y="0"/>
          <a:ext cx="0" cy="0"/>
          <a:chOff x="0" y="0"/>
          <a:chExt cx="0" cy="0"/>
        </a:xfrm>
      </p:grpSpPr>
      <p:sp>
        <p:nvSpPr>
          <p:cNvPr id="142" name="Google Shape;142;p77"/>
          <p:cNvSpPr txBox="1"/>
          <p:nvPr>
            <p:ph idx="1" type="subTitle"/>
          </p:nvPr>
        </p:nvSpPr>
        <p:spPr>
          <a:xfrm>
            <a:off x="3414050" y="1811988"/>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43" name="Google Shape;143;p77"/>
          <p:cNvSpPr txBox="1"/>
          <p:nvPr>
            <p:ph idx="2" type="subTitle"/>
          </p:nvPr>
        </p:nvSpPr>
        <p:spPr>
          <a:xfrm>
            <a:off x="3564200" y="2152000"/>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44" name="Google Shape;144;p77"/>
          <p:cNvSpPr txBox="1"/>
          <p:nvPr>
            <p:ph idx="3" type="subTitle"/>
          </p:nvPr>
        </p:nvSpPr>
        <p:spPr>
          <a:xfrm>
            <a:off x="705725" y="1811988"/>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45" name="Google Shape;145;p77"/>
          <p:cNvSpPr txBox="1"/>
          <p:nvPr>
            <p:ph idx="4" type="subTitle"/>
          </p:nvPr>
        </p:nvSpPr>
        <p:spPr>
          <a:xfrm>
            <a:off x="855875" y="2152000"/>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46" name="Google Shape;146;p77"/>
          <p:cNvSpPr txBox="1"/>
          <p:nvPr>
            <p:ph idx="5" type="subTitle"/>
          </p:nvPr>
        </p:nvSpPr>
        <p:spPr>
          <a:xfrm>
            <a:off x="6122325" y="1811988"/>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47" name="Google Shape;147;p77"/>
          <p:cNvSpPr txBox="1"/>
          <p:nvPr>
            <p:ph idx="6" type="subTitle"/>
          </p:nvPr>
        </p:nvSpPr>
        <p:spPr>
          <a:xfrm>
            <a:off x="6272475" y="2152000"/>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48" name="Google Shape;148;p77"/>
          <p:cNvSpPr txBox="1"/>
          <p:nvPr>
            <p:ph idx="7" type="subTitle"/>
          </p:nvPr>
        </p:nvSpPr>
        <p:spPr>
          <a:xfrm>
            <a:off x="3414050" y="3543463"/>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49" name="Google Shape;149;p77"/>
          <p:cNvSpPr txBox="1"/>
          <p:nvPr>
            <p:ph idx="8" type="subTitle"/>
          </p:nvPr>
        </p:nvSpPr>
        <p:spPr>
          <a:xfrm>
            <a:off x="3564200" y="3883475"/>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50" name="Google Shape;150;p77"/>
          <p:cNvSpPr txBox="1"/>
          <p:nvPr>
            <p:ph idx="9" type="subTitle"/>
          </p:nvPr>
        </p:nvSpPr>
        <p:spPr>
          <a:xfrm>
            <a:off x="705725" y="3543463"/>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51" name="Google Shape;151;p77"/>
          <p:cNvSpPr txBox="1"/>
          <p:nvPr>
            <p:ph idx="13" type="subTitle"/>
          </p:nvPr>
        </p:nvSpPr>
        <p:spPr>
          <a:xfrm>
            <a:off x="855875" y="3883475"/>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52" name="Google Shape;152;p77"/>
          <p:cNvSpPr txBox="1"/>
          <p:nvPr>
            <p:ph idx="14" type="subTitle"/>
          </p:nvPr>
        </p:nvSpPr>
        <p:spPr>
          <a:xfrm>
            <a:off x="6122325" y="3543463"/>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53" name="Google Shape;153;p77"/>
          <p:cNvSpPr txBox="1"/>
          <p:nvPr>
            <p:ph idx="15" type="subTitle"/>
          </p:nvPr>
        </p:nvSpPr>
        <p:spPr>
          <a:xfrm>
            <a:off x="6272475" y="3883475"/>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54" name="Google Shape;154;p77"/>
          <p:cNvSpPr txBox="1"/>
          <p:nvPr>
            <p:ph type="title"/>
          </p:nvPr>
        </p:nvSpPr>
        <p:spPr>
          <a:xfrm>
            <a:off x="713225" y="445025"/>
            <a:ext cx="608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66666"/>
              </a:buClr>
              <a:buSzPts val="3000"/>
              <a:buNone/>
              <a:defRPr>
                <a:solidFill>
                  <a:srgbClr val="666666"/>
                </a:solidFill>
              </a:defRPr>
            </a:lvl1pPr>
            <a:lvl2pPr lvl="1"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2pPr>
            <a:lvl3pPr lvl="2"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3pPr>
            <a:lvl4pPr lvl="3"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4pPr>
            <a:lvl5pPr lvl="4"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5pPr>
            <a:lvl6pPr lvl="5"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6pPr>
            <a:lvl7pPr lvl="6"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7pPr>
            <a:lvl8pPr lvl="7"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8pPr>
            <a:lvl9pPr lvl="8"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9pPr>
          </a:lstStyle>
          <a:p/>
        </p:txBody>
      </p:sp>
      <p:cxnSp>
        <p:nvCxnSpPr>
          <p:cNvPr id="155" name="Google Shape;155;p77"/>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156" name="Google Shape;156;p77"/>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157" name="Google Shape;157;p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60"/>
          <p:cNvSpPr txBox="1"/>
          <p:nvPr>
            <p:ph type="title"/>
          </p:nvPr>
        </p:nvSpPr>
        <p:spPr>
          <a:xfrm>
            <a:off x="2714550" y="2543963"/>
            <a:ext cx="3714900" cy="64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3600"/>
              <a:buNone/>
              <a:defRPr sz="5000">
                <a:solidFill>
                  <a:srgbClr val="666666"/>
                </a:solidFill>
              </a:defRPr>
            </a:lvl1pPr>
            <a:lvl2pPr lvl="1" algn="ctr">
              <a:lnSpc>
                <a:spcPct val="100000"/>
              </a:lnSpc>
              <a:spcBef>
                <a:spcPts val="0"/>
              </a:spcBef>
              <a:spcAft>
                <a:spcPts val="0"/>
              </a:spcAft>
              <a:buClr>
                <a:srgbClr val="666666"/>
              </a:buClr>
              <a:buSzPts val="3600"/>
              <a:buNone/>
              <a:defRPr sz="3600">
                <a:solidFill>
                  <a:srgbClr val="666666"/>
                </a:solidFill>
              </a:defRPr>
            </a:lvl2pPr>
            <a:lvl3pPr lvl="2" algn="ctr">
              <a:lnSpc>
                <a:spcPct val="100000"/>
              </a:lnSpc>
              <a:spcBef>
                <a:spcPts val="0"/>
              </a:spcBef>
              <a:spcAft>
                <a:spcPts val="0"/>
              </a:spcAft>
              <a:buClr>
                <a:srgbClr val="666666"/>
              </a:buClr>
              <a:buSzPts val="3600"/>
              <a:buNone/>
              <a:defRPr sz="3600">
                <a:solidFill>
                  <a:srgbClr val="666666"/>
                </a:solidFill>
              </a:defRPr>
            </a:lvl3pPr>
            <a:lvl4pPr lvl="3" algn="ctr">
              <a:lnSpc>
                <a:spcPct val="100000"/>
              </a:lnSpc>
              <a:spcBef>
                <a:spcPts val="0"/>
              </a:spcBef>
              <a:spcAft>
                <a:spcPts val="0"/>
              </a:spcAft>
              <a:buClr>
                <a:srgbClr val="666666"/>
              </a:buClr>
              <a:buSzPts val="3600"/>
              <a:buNone/>
              <a:defRPr sz="3600">
                <a:solidFill>
                  <a:srgbClr val="666666"/>
                </a:solidFill>
              </a:defRPr>
            </a:lvl4pPr>
            <a:lvl5pPr lvl="4" algn="ctr">
              <a:lnSpc>
                <a:spcPct val="100000"/>
              </a:lnSpc>
              <a:spcBef>
                <a:spcPts val="0"/>
              </a:spcBef>
              <a:spcAft>
                <a:spcPts val="0"/>
              </a:spcAft>
              <a:buClr>
                <a:srgbClr val="666666"/>
              </a:buClr>
              <a:buSzPts val="3600"/>
              <a:buNone/>
              <a:defRPr sz="3600">
                <a:solidFill>
                  <a:srgbClr val="666666"/>
                </a:solidFill>
              </a:defRPr>
            </a:lvl5pPr>
            <a:lvl6pPr lvl="5" algn="ctr">
              <a:lnSpc>
                <a:spcPct val="100000"/>
              </a:lnSpc>
              <a:spcBef>
                <a:spcPts val="0"/>
              </a:spcBef>
              <a:spcAft>
                <a:spcPts val="0"/>
              </a:spcAft>
              <a:buClr>
                <a:srgbClr val="666666"/>
              </a:buClr>
              <a:buSzPts val="3600"/>
              <a:buNone/>
              <a:defRPr sz="3600">
                <a:solidFill>
                  <a:srgbClr val="666666"/>
                </a:solidFill>
              </a:defRPr>
            </a:lvl6pPr>
            <a:lvl7pPr lvl="6" algn="ctr">
              <a:lnSpc>
                <a:spcPct val="100000"/>
              </a:lnSpc>
              <a:spcBef>
                <a:spcPts val="0"/>
              </a:spcBef>
              <a:spcAft>
                <a:spcPts val="0"/>
              </a:spcAft>
              <a:buClr>
                <a:srgbClr val="666666"/>
              </a:buClr>
              <a:buSzPts val="3600"/>
              <a:buNone/>
              <a:defRPr sz="3600">
                <a:solidFill>
                  <a:srgbClr val="666666"/>
                </a:solidFill>
              </a:defRPr>
            </a:lvl7pPr>
            <a:lvl8pPr lvl="7" algn="ctr">
              <a:lnSpc>
                <a:spcPct val="100000"/>
              </a:lnSpc>
              <a:spcBef>
                <a:spcPts val="0"/>
              </a:spcBef>
              <a:spcAft>
                <a:spcPts val="0"/>
              </a:spcAft>
              <a:buClr>
                <a:srgbClr val="666666"/>
              </a:buClr>
              <a:buSzPts val="3600"/>
              <a:buNone/>
              <a:defRPr sz="3600">
                <a:solidFill>
                  <a:srgbClr val="666666"/>
                </a:solidFill>
              </a:defRPr>
            </a:lvl8pPr>
            <a:lvl9pPr lvl="8" algn="ctr">
              <a:lnSpc>
                <a:spcPct val="100000"/>
              </a:lnSpc>
              <a:spcBef>
                <a:spcPts val="0"/>
              </a:spcBef>
              <a:spcAft>
                <a:spcPts val="0"/>
              </a:spcAft>
              <a:buClr>
                <a:srgbClr val="666666"/>
              </a:buClr>
              <a:buSzPts val="3600"/>
              <a:buNone/>
              <a:defRPr sz="3600">
                <a:solidFill>
                  <a:srgbClr val="666666"/>
                </a:solidFill>
              </a:defRPr>
            </a:lvl9pPr>
          </a:lstStyle>
          <a:p/>
        </p:txBody>
      </p:sp>
      <p:sp>
        <p:nvSpPr>
          <p:cNvPr id="18" name="Google Shape;18;p60"/>
          <p:cNvSpPr txBox="1"/>
          <p:nvPr>
            <p:ph idx="2" type="title"/>
          </p:nvPr>
        </p:nvSpPr>
        <p:spPr>
          <a:xfrm>
            <a:off x="3746550" y="1478925"/>
            <a:ext cx="1650900" cy="97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6000"/>
              <a:buNone/>
              <a:defRPr sz="7000">
                <a:solidFill>
                  <a:srgbClr val="666666"/>
                </a:solidFill>
              </a:defRPr>
            </a:lvl1pPr>
            <a:lvl2pPr lvl="1" algn="ctr">
              <a:lnSpc>
                <a:spcPct val="100000"/>
              </a:lnSpc>
              <a:spcBef>
                <a:spcPts val="0"/>
              </a:spcBef>
              <a:spcAft>
                <a:spcPts val="0"/>
              </a:spcAft>
              <a:buClr>
                <a:srgbClr val="666666"/>
              </a:buClr>
              <a:buSzPts val="6000"/>
              <a:buNone/>
              <a:defRPr b="1" sz="6000">
                <a:solidFill>
                  <a:srgbClr val="666666"/>
                </a:solidFill>
              </a:defRPr>
            </a:lvl2pPr>
            <a:lvl3pPr lvl="2" algn="ctr">
              <a:lnSpc>
                <a:spcPct val="100000"/>
              </a:lnSpc>
              <a:spcBef>
                <a:spcPts val="0"/>
              </a:spcBef>
              <a:spcAft>
                <a:spcPts val="0"/>
              </a:spcAft>
              <a:buClr>
                <a:srgbClr val="666666"/>
              </a:buClr>
              <a:buSzPts val="6000"/>
              <a:buNone/>
              <a:defRPr b="1" sz="6000">
                <a:solidFill>
                  <a:srgbClr val="666666"/>
                </a:solidFill>
              </a:defRPr>
            </a:lvl3pPr>
            <a:lvl4pPr lvl="3" algn="ctr">
              <a:lnSpc>
                <a:spcPct val="100000"/>
              </a:lnSpc>
              <a:spcBef>
                <a:spcPts val="0"/>
              </a:spcBef>
              <a:spcAft>
                <a:spcPts val="0"/>
              </a:spcAft>
              <a:buClr>
                <a:srgbClr val="666666"/>
              </a:buClr>
              <a:buSzPts val="6000"/>
              <a:buNone/>
              <a:defRPr b="1" sz="6000">
                <a:solidFill>
                  <a:srgbClr val="666666"/>
                </a:solidFill>
              </a:defRPr>
            </a:lvl4pPr>
            <a:lvl5pPr lvl="4" algn="ctr">
              <a:lnSpc>
                <a:spcPct val="100000"/>
              </a:lnSpc>
              <a:spcBef>
                <a:spcPts val="0"/>
              </a:spcBef>
              <a:spcAft>
                <a:spcPts val="0"/>
              </a:spcAft>
              <a:buClr>
                <a:srgbClr val="666666"/>
              </a:buClr>
              <a:buSzPts val="6000"/>
              <a:buNone/>
              <a:defRPr b="1" sz="6000">
                <a:solidFill>
                  <a:srgbClr val="666666"/>
                </a:solidFill>
              </a:defRPr>
            </a:lvl5pPr>
            <a:lvl6pPr lvl="5" algn="ctr">
              <a:lnSpc>
                <a:spcPct val="100000"/>
              </a:lnSpc>
              <a:spcBef>
                <a:spcPts val="0"/>
              </a:spcBef>
              <a:spcAft>
                <a:spcPts val="0"/>
              </a:spcAft>
              <a:buClr>
                <a:srgbClr val="666666"/>
              </a:buClr>
              <a:buSzPts val="6000"/>
              <a:buNone/>
              <a:defRPr b="1" sz="6000">
                <a:solidFill>
                  <a:srgbClr val="666666"/>
                </a:solidFill>
              </a:defRPr>
            </a:lvl6pPr>
            <a:lvl7pPr lvl="6" algn="ctr">
              <a:lnSpc>
                <a:spcPct val="100000"/>
              </a:lnSpc>
              <a:spcBef>
                <a:spcPts val="0"/>
              </a:spcBef>
              <a:spcAft>
                <a:spcPts val="0"/>
              </a:spcAft>
              <a:buClr>
                <a:srgbClr val="666666"/>
              </a:buClr>
              <a:buSzPts val="6000"/>
              <a:buNone/>
              <a:defRPr b="1" sz="6000">
                <a:solidFill>
                  <a:srgbClr val="666666"/>
                </a:solidFill>
              </a:defRPr>
            </a:lvl7pPr>
            <a:lvl8pPr lvl="7" algn="ctr">
              <a:lnSpc>
                <a:spcPct val="100000"/>
              </a:lnSpc>
              <a:spcBef>
                <a:spcPts val="0"/>
              </a:spcBef>
              <a:spcAft>
                <a:spcPts val="0"/>
              </a:spcAft>
              <a:buClr>
                <a:srgbClr val="666666"/>
              </a:buClr>
              <a:buSzPts val="6000"/>
              <a:buNone/>
              <a:defRPr b="1" sz="6000">
                <a:solidFill>
                  <a:srgbClr val="666666"/>
                </a:solidFill>
              </a:defRPr>
            </a:lvl8pPr>
            <a:lvl9pPr lvl="8" algn="ctr">
              <a:lnSpc>
                <a:spcPct val="100000"/>
              </a:lnSpc>
              <a:spcBef>
                <a:spcPts val="0"/>
              </a:spcBef>
              <a:spcAft>
                <a:spcPts val="0"/>
              </a:spcAft>
              <a:buClr>
                <a:srgbClr val="666666"/>
              </a:buClr>
              <a:buSzPts val="6000"/>
              <a:buNone/>
              <a:defRPr b="1" sz="6000">
                <a:solidFill>
                  <a:srgbClr val="666666"/>
                </a:solidFill>
              </a:defRPr>
            </a:lvl9pPr>
          </a:lstStyle>
          <a:p/>
        </p:txBody>
      </p:sp>
      <p:sp>
        <p:nvSpPr>
          <p:cNvPr id="19" name="Google Shape;19;p60"/>
          <p:cNvSpPr txBox="1"/>
          <p:nvPr>
            <p:ph idx="1" type="subTitle"/>
          </p:nvPr>
        </p:nvSpPr>
        <p:spPr>
          <a:xfrm>
            <a:off x="2291400" y="3279625"/>
            <a:ext cx="4561200" cy="39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cxnSp>
        <p:nvCxnSpPr>
          <p:cNvPr id="20" name="Google Shape;20;p60"/>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21" name="Google Shape;21;p60"/>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22" name="Google Shape;22;p60"/>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spTree>
      <p:nvGrpSpPr>
        <p:cNvPr id="158" name="Shape 158"/>
        <p:cNvGrpSpPr/>
        <p:nvPr/>
      </p:nvGrpSpPr>
      <p:grpSpPr>
        <a:xfrm>
          <a:off x="0" y="0"/>
          <a:ext cx="0" cy="0"/>
          <a:chOff x="0" y="0"/>
          <a:chExt cx="0" cy="0"/>
        </a:xfrm>
      </p:grpSpPr>
      <p:sp>
        <p:nvSpPr>
          <p:cNvPr id="159" name="Google Shape;159;p78"/>
          <p:cNvSpPr txBox="1"/>
          <p:nvPr>
            <p:ph idx="1" type="subTitle"/>
          </p:nvPr>
        </p:nvSpPr>
        <p:spPr>
          <a:xfrm>
            <a:off x="4916850" y="1970400"/>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60" name="Google Shape;160;p78"/>
          <p:cNvSpPr txBox="1"/>
          <p:nvPr>
            <p:ph idx="2" type="subTitle"/>
          </p:nvPr>
        </p:nvSpPr>
        <p:spPr>
          <a:xfrm>
            <a:off x="5058900" y="2310413"/>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61" name="Google Shape;161;p78"/>
          <p:cNvSpPr txBox="1"/>
          <p:nvPr>
            <p:ph idx="3" type="subTitle"/>
          </p:nvPr>
        </p:nvSpPr>
        <p:spPr>
          <a:xfrm>
            <a:off x="1911150" y="1970400"/>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62" name="Google Shape;162;p78"/>
          <p:cNvSpPr txBox="1"/>
          <p:nvPr>
            <p:ph idx="4" type="subTitle"/>
          </p:nvPr>
        </p:nvSpPr>
        <p:spPr>
          <a:xfrm>
            <a:off x="2053300" y="2310413"/>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63" name="Google Shape;163;p78"/>
          <p:cNvSpPr txBox="1"/>
          <p:nvPr>
            <p:ph idx="5" type="subTitle"/>
          </p:nvPr>
        </p:nvSpPr>
        <p:spPr>
          <a:xfrm>
            <a:off x="4916850" y="3625538"/>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64" name="Google Shape;164;p78"/>
          <p:cNvSpPr txBox="1"/>
          <p:nvPr>
            <p:ph idx="6" type="subTitle"/>
          </p:nvPr>
        </p:nvSpPr>
        <p:spPr>
          <a:xfrm>
            <a:off x="5058900" y="3965550"/>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65" name="Google Shape;165;p78"/>
          <p:cNvSpPr txBox="1"/>
          <p:nvPr>
            <p:ph idx="7" type="subTitle"/>
          </p:nvPr>
        </p:nvSpPr>
        <p:spPr>
          <a:xfrm>
            <a:off x="1911150" y="3625538"/>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66" name="Google Shape;166;p78"/>
          <p:cNvSpPr txBox="1"/>
          <p:nvPr>
            <p:ph idx="8" type="subTitle"/>
          </p:nvPr>
        </p:nvSpPr>
        <p:spPr>
          <a:xfrm>
            <a:off x="2053200" y="3965550"/>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67" name="Google Shape;167;p78"/>
          <p:cNvSpPr txBox="1"/>
          <p:nvPr>
            <p:ph type="title"/>
          </p:nvPr>
        </p:nvSpPr>
        <p:spPr>
          <a:xfrm>
            <a:off x="713225" y="445025"/>
            <a:ext cx="6480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66666"/>
              </a:buClr>
              <a:buSzPts val="3000"/>
              <a:buNone/>
              <a:defRPr>
                <a:solidFill>
                  <a:srgbClr val="666666"/>
                </a:solidFill>
              </a:defRPr>
            </a:lvl1pPr>
            <a:lvl2pPr lvl="1"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2pPr>
            <a:lvl3pPr lvl="2"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3pPr>
            <a:lvl4pPr lvl="3"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4pPr>
            <a:lvl5pPr lvl="4"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5pPr>
            <a:lvl6pPr lvl="5"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6pPr>
            <a:lvl7pPr lvl="6"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7pPr>
            <a:lvl8pPr lvl="7"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8pPr>
            <a:lvl9pPr lvl="8"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9pPr>
          </a:lstStyle>
          <a:p/>
        </p:txBody>
      </p:sp>
      <p:cxnSp>
        <p:nvCxnSpPr>
          <p:cNvPr id="168" name="Google Shape;168;p78"/>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169" name="Google Shape;169;p78"/>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170" name="Google Shape;170;p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2">
    <p:spTree>
      <p:nvGrpSpPr>
        <p:cNvPr id="171" name="Shape 171"/>
        <p:cNvGrpSpPr/>
        <p:nvPr/>
      </p:nvGrpSpPr>
      <p:grpSpPr>
        <a:xfrm>
          <a:off x="0" y="0"/>
          <a:ext cx="0" cy="0"/>
          <a:chOff x="0" y="0"/>
          <a:chExt cx="0" cy="0"/>
        </a:xfrm>
      </p:grpSpPr>
      <p:sp>
        <p:nvSpPr>
          <p:cNvPr id="172" name="Google Shape;172;p79"/>
          <p:cNvSpPr txBox="1"/>
          <p:nvPr>
            <p:ph idx="1" type="subTitle"/>
          </p:nvPr>
        </p:nvSpPr>
        <p:spPr>
          <a:xfrm>
            <a:off x="3568125" y="2994600"/>
            <a:ext cx="20154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73" name="Google Shape;173;p79"/>
          <p:cNvSpPr txBox="1"/>
          <p:nvPr>
            <p:ph idx="2" type="subTitle"/>
          </p:nvPr>
        </p:nvSpPr>
        <p:spPr>
          <a:xfrm>
            <a:off x="3568125" y="3334600"/>
            <a:ext cx="20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74" name="Google Shape;174;p79"/>
          <p:cNvSpPr txBox="1"/>
          <p:nvPr>
            <p:ph idx="3" type="subTitle"/>
          </p:nvPr>
        </p:nvSpPr>
        <p:spPr>
          <a:xfrm>
            <a:off x="1088350" y="2994600"/>
            <a:ext cx="20154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75" name="Google Shape;175;p79"/>
          <p:cNvSpPr txBox="1"/>
          <p:nvPr>
            <p:ph idx="4" type="subTitle"/>
          </p:nvPr>
        </p:nvSpPr>
        <p:spPr>
          <a:xfrm>
            <a:off x="1088450" y="3334600"/>
            <a:ext cx="20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76" name="Google Shape;176;p79"/>
          <p:cNvSpPr txBox="1"/>
          <p:nvPr>
            <p:ph idx="5" type="subTitle"/>
          </p:nvPr>
        </p:nvSpPr>
        <p:spPr>
          <a:xfrm>
            <a:off x="6055450" y="2994600"/>
            <a:ext cx="20154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77" name="Google Shape;177;p79"/>
          <p:cNvSpPr txBox="1"/>
          <p:nvPr>
            <p:ph idx="6" type="subTitle"/>
          </p:nvPr>
        </p:nvSpPr>
        <p:spPr>
          <a:xfrm>
            <a:off x="6055450" y="3334600"/>
            <a:ext cx="20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78" name="Google Shape;178;p79"/>
          <p:cNvSpPr txBox="1"/>
          <p:nvPr>
            <p:ph type="title"/>
          </p:nvPr>
        </p:nvSpPr>
        <p:spPr>
          <a:xfrm>
            <a:off x="713225" y="445025"/>
            <a:ext cx="4763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66666"/>
              </a:buClr>
              <a:buSzPts val="3000"/>
              <a:buNone/>
              <a:defRPr>
                <a:solidFill>
                  <a:srgbClr val="666666"/>
                </a:solidFill>
              </a:defRPr>
            </a:lvl1pPr>
            <a:lvl2pPr lvl="1"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2pPr>
            <a:lvl3pPr lvl="2"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3pPr>
            <a:lvl4pPr lvl="3"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4pPr>
            <a:lvl5pPr lvl="4"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5pPr>
            <a:lvl6pPr lvl="5"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6pPr>
            <a:lvl7pPr lvl="6"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7pPr>
            <a:lvl8pPr lvl="7"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8pPr>
            <a:lvl9pPr lvl="8"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9pPr>
          </a:lstStyle>
          <a:p/>
        </p:txBody>
      </p:sp>
      <p:cxnSp>
        <p:nvCxnSpPr>
          <p:cNvPr id="179" name="Google Shape;179;p79"/>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180" name="Google Shape;180;p79"/>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181" name="Google Shape;181;p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182" name="Shape 182"/>
        <p:cNvGrpSpPr/>
        <p:nvPr/>
      </p:nvGrpSpPr>
      <p:grpSpPr>
        <a:xfrm>
          <a:off x="0" y="0"/>
          <a:ext cx="0" cy="0"/>
          <a:chOff x="0" y="0"/>
          <a:chExt cx="0" cy="0"/>
        </a:xfrm>
      </p:grpSpPr>
      <p:sp>
        <p:nvSpPr>
          <p:cNvPr id="183" name="Google Shape;183;p80"/>
          <p:cNvSpPr txBox="1"/>
          <p:nvPr>
            <p:ph idx="1" type="subTitle"/>
          </p:nvPr>
        </p:nvSpPr>
        <p:spPr>
          <a:xfrm>
            <a:off x="4750187" y="1722900"/>
            <a:ext cx="2014800" cy="357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84" name="Google Shape;184;p80"/>
          <p:cNvSpPr txBox="1"/>
          <p:nvPr>
            <p:ph idx="2" type="subTitle"/>
          </p:nvPr>
        </p:nvSpPr>
        <p:spPr>
          <a:xfrm>
            <a:off x="4750184" y="2062900"/>
            <a:ext cx="20148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85" name="Google Shape;185;p80"/>
          <p:cNvSpPr txBox="1"/>
          <p:nvPr>
            <p:ph idx="3" type="subTitle"/>
          </p:nvPr>
        </p:nvSpPr>
        <p:spPr>
          <a:xfrm>
            <a:off x="2306462" y="1722900"/>
            <a:ext cx="20148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86" name="Google Shape;186;p80"/>
          <p:cNvSpPr txBox="1"/>
          <p:nvPr>
            <p:ph idx="4" type="subTitle"/>
          </p:nvPr>
        </p:nvSpPr>
        <p:spPr>
          <a:xfrm>
            <a:off x="2306462" y="2062900"/>
            <a:ext cx="2014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87" name="Google Shape;187;p80"/>
          <p:cNvSpPr txBox="1"/>
          <p:nvPr>
            <p:ph idx="5" type="subTitle"/>
          </p:nvPr>
        </p:nvSpPr>
        <p:spPr>
          <a:xfrm>
            <a:off x="4750187" y="3158925"/>
            <a:ext cx="2014800" cy="357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88" name="Google Shape;188;p80"/>
          <p:cNvSpPr txBox="1"/>
          <p:nvPr>
            <p:ph idx="6" type="subTitle"/>
          </p:nvPr>
        </p:nvSpPr>
        <p:spPr>
          <a:xfrm>
            <a:off x="4750184" y="3498925"/>
            <a:ext cx="20148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89" name="Google Shape;189;p80"/>
          <p:cNvSpPr txBox="1"/>
          <p:nvPr>
            <p:ph idx="7" type="subTitle"/>
          </p:nvPr>
        </p:nvSpPr>
        <p:spPr>
          <a:xfrm>
            <a:off x="2306462" y="3158925"/>
            <a:ext cx="20148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190" name="Google Shape;190;p80"/>
          <p:cNvSpPr txBox="1"/>
          <p:nvPr>
            <p:ph idx="8" type="subTitle"/>
          </p:nvPr>
        </p:nvSpPr>
        <p:spPr>
          <a:xfrm>
            <a:off x="2306462" y="3498925"/>
            <a:ext cx="2014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91" name="Google Shape;191;p80"/>
          <p:cNvSpPr txBox="1"/>
          <p:nvPr>
            <p:ph type="title"/>
          </p:nvPr>
        </p:nvSpPr>
        <p:spPr>
          <a:xfrm>
            <a:off x="713225" y="445025"/>
            <a:ext cx="2785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66666"/>
              </a:buClr>
              <a:buSzPts val="3000"/>
              <a:buNone/>
              <a:defRPr>
                <a:solidFill>
                  <a:srgbClr val="666666"/>
                </a:solidFill>
              </a:defRPr>
            </a:lvl1pPr>
            <a:lvl2pPr lvl="1"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2pPr>
            <a:lvl3pPr lvl="2"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3pPr>
            <a:lvl4pPr lvl="3"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4pPr>
            <a:lvl5pPr lvl="4"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5pPr>
            <a:lvl6pPr lvl="5"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6pPr>
            <a:lvl7pPr lvl="6"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7pPr>
            <a:lvl8pPr lvl="7"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8pPr>
            <a:lvl9pPr lvl="8"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9pPr>
          </a:lstStyle>
          <a:p/>
        </p:txBody>
      </p:sp>
      <p:cxnSp>
        <p:nvCxnSpPr>
          <p:cNvPr id="192" name="Google Shape;192;p80"/>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193" name="Google Shape;193;p80"/>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194" name="Google Shape;194;p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95" name="Shape 195"/>
        <p:cNvGrpSpPr/>
        <p:nvPr/>
      </p:nvGrpSpPr>
      <p:grpSpPr>
        <a:xfrm>
          <a:off x="0" y="0"/>
          <a:ext cx="0" cy="0"/>
          <a:chOff x="0" y="0"/>
          <a:chExt cx="0" cy="0"/>
        </a:xfrm>
      </p:grpSpPr>
      <p:sp>
        <p:nvSpPr>
          <p:cNvPr id="196" name="Google Shape;196;p81"/>
          <p:cNvSpPr txBox="1"/>
          <p:nvPr>
            <p:ph type="title"/>
          </p:nvPr>
        </p:nvSpPr>
        <p:spPr>
          <a:xfrm>
            <a:off x="2592925" y="714600"/>
            <a:ext cx="39582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5000"/>
              <a:buNone/>
              <a:defRPr sz="4500">
                <a:solidFill>
                  <a:srgbClr val="666666"/>
                </a:solidFill>
              </a:defRPr>
            </a:lvl1pPr>
            <a:lvl2pPr lvl="1"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2pPr>
            <a:lvl3pPr lvl="2"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3pPr>
            <a:lvl4pPr lvl="3"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4pPr>
            <a:lvl5pPr lvl="4"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5pPr>
            <a:lvl6pPr lvl="5"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6pPr>
            <a:lvl7pPr lvl="6"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7pPr>
            <a:lvl8pPr lvl="7"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8pPr>
            <a:lvl9pPr lvl="8"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9pPr>
          </a:lstStyle>
          <a:p/>
        </p:txBody>
      </p:sp>
      <p:sp>
        <p:nvSpPr>
          <p:cNvPr id="197" name="Google Shape;197;p81"/>
          <p:cNvSpPr txBox="1"/>
          <p:nvPr>
            <p:ph idx="1" type="subTitle"/>
          </p:nvPr>
        </p:nvSpPr>
        <p:spPr>
          <a:xfrm>
            <a:off x="2364984" y="1346400"/>
            <a:ext cx="4414200" cy="377700"/>
          </a:xfrm>
          <a:prstGeom prst="rect">
            <a:avLst/>
          </a:prstGeom>
          <a:noFill/>
          <a:ln>
            <a:noFill/>
          </a:ln>
        </p:spPr>
        <p:txBody>
          <a:bodyPr anchorCtr="0" anchor="t" bIns="91425" lIns="91425" spcFirstLastPara="1" rIns="91425" wrap="square" tIns="91425">
            <a:noAutofit/>
          </a:bodyPr>
          <a:lstStyle>
            <a:lvl1pPr lvl="0" algn="ctr">
              <a:lnSpc>
                <a:spcPct val="150000"/>
              </a:lnSpc>
              <a:spcBef>
                <a:spcPts val="0"/>
              </a:spcBef>
              <a:spcAft>
                <a:spcPts val="0"/>
              </a:spcAft>
              <a:buClr>
                <a:srgbClr val="666666"/>
              </a:buClr>
              <a:buSzPts val="15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198" name="Google Shape;198;p81"/>
          <p:cNvSpPr txBox="1"/>
          <p:nvPr>
            <p:ph idx="2" type="title"/>
          </p:nvPr>
        </p:nvSpPr>
        <p:spPr>
          <a:xfrm>
            <a:off x="2592925" y="2063025"/>
            <a:ext cx="39582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5000"/>
              <a:buNone/>
              <a:defRPr sz="4300">
                <a:solidFill>
                  <a:srgbClr val="666666"/>
                </a:solidFill>
              </a:defRPr>
            </a:lvl1pPr>
            <a:lvl2pPr lvl="1"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2pPr>
            <a:lvl3pPr lvl="2"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3pPr>
            <a:lvl4pPr lvl="3"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4pPr>
            <a:lvl5pPr lvl="4"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5pPr>
            <a:lvl6pPr lvl="5"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6pPr>
            <a:lvl7pPr lvl="6"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7pPr>
            <a:lvl8pPr lvl="7"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8pPr>
            <a:lvl9pPr lvl="8"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9pPr>
          </a:lstStyle>
          <a:p/>
        </p:txBody>
      </p:sp>
      <p:sp>
        <p:nvSpPr>
          <p:cNvPr id="199" name="Google Shape;199;p81"/>
          <p:cNvSpPr txBox="1"/>
          <p:nvPr>
            <p:ph idx="3" type="subTitle"/>
          </p:nvPr>
        </p:nvSpPr>
        <p:spPr>
          <a:xfrm>
            <a:off x="2364984" y="2694825"/>
            <a:ext cx="4414200" cy="37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5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200" name="Google Shape;200;p81"/>
          <p:cNvSpPr txBox="1"/>
          <p:nvPr>
            <p:ph idx="4" type="title"/>
          </p:nvPr>
        </p:nvSpPr>
        <p:spPr>
          <a:xfrm>
            <a:off x="2592925" y="3411450"/>
            <a:ext cx="39582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5000"/>
              <a:buNone/>
              <a:defRPr sz="4300">
                <a:solidFill>
                  <a:srgbClr val="666666"/>
                </a:solidFill>
              </a:defRPr>
            </a:lvl1pPr>
            <a:lvl2pPr lvl="1"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2pPr>
            <a:lvl3pPr lvl="2"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3pPr>
            <a:lvl4pPr lvl="3"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4pPr>
            <a:lvl5pPr lvl="4"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5pPr>
            <a:lvl6pPr lvl="5"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6pPr>
            <a:lvl7pPr lvl="6"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7pPr>
            <a:lvl8pPr lvl="7"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8pPr>
            <a:lvl9pPr lvl="8" algn="ctr">
              <a:lnSpc>
                <a:spcPct val="100000"/>
              </a:lnSpc>
              <a:spcBef>
                <a:spcPts val="0"/>
              </a:spcBef>
              <a:spcAft>
                <a:spcPts val="0"/>
              </a:spcAft>
              <a:buClr>
                <a:srgbClr val="666666"/>
              </a:buClr>
              <a:buSzPts val="12000"/>
              <a:buFont typeface="Russo One"/>
              <a:buNone/>
              <a:defRPr sz="12000">
                <a:solidFill>
                  <a:srgbClr val="666666"/>
                </a:solidFill>
                <a:latin typeface="Russo One"/>
                <a:ea typeface="Russo One"/>
                <a:cs typeface="Russo One"/>
                <a:sym typeface="Russo One"/>
              </a:defRPr>
            </a:lvl9pPr>
          </a:lstStyle>
          <a:p/>
        </p:txBody>
      </p:sp>
      <p:sp>
        <p:nvSpPr>
          <p:cNvPr id="201" name="Google Shape;201;p81"/>
          <p:cNvSpPr txBox="1"/>
          <p:nvPr>
            <p:ph idx="5" type="subTitle"/>
          </p:nvPr>
        </p:nvSpPr>
        <p:spPr>
          <a:xfrm>
            <a:off x="2364950" y="4043250"/>
            <a:ext cx="4414200" cy="377700"/>
          </a:xfrm>
          <a:prstGeom prst="rect">
            <a:avLst/>
          </a:prstGeom>
          <a:noFill/>
          <a:ln>
            <a:noFill/>
          </a:ln>
        </p:spPr>
        <p:txBody>
          <a:bodyPr anchorCtr="0" anchor="t" bIns="91425" lIns="91425" spcFirstLastPara="1" rIns="91425" wrap="square" tIns="91425">
            <a:noAutofit/>
          </a:bodyPr>
          <a:lstStyle>
            <a:lvl1pPr lvl="0" algn="ctr">
              <a:lnSpc>
                <a:spcPct val="150000"/>
              </a:lnSpc>
              <a:spcBef>
                <a:spcPts val="0"/>
              </a:spcBef>
              <a:spcAft>
                <a:spcPts val="0"/>
              </a:spcAft>
              <a:buClr>
                <a:srgbClr val="666666"/>
              </a:buClr>
              <a:buSzPts val="15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cxnSp>
        <p:nvCxnSpPr>
          <p:cNvPr id="202" name="Google Shape;202;p81"/>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203" name="Google Shape;203;p81"/>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204" name="Google Shape;204;p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
    <p:spTree>
      <p:nvGrpSpPr>
        <p:cNvPr id="205" name="Shape 205"/>
        <p:cNvGrpSpPr/>
        <p:nvPr/>
      </p:nvGrpSpPr>
      <p:grpSpPr>
        <a:xfrm>
          <a:off x="0" y="0"/>
          <a:ext cx="0" cy="0"/>
          <a:chOff x="0" y="0"/>
          <a:chExt cx="0" cy="0"/>
        </a:xfrm>
      </p:grpSpPr>
      <p:sp>
        <p:nvSpPr>
          <p:cNvPr id="206" name="Google Shape;206;p82"/>
          <p:cNvSpPr txBox="1"/>
          <p:nvPr>
            <p:ph type="title"/>
          </p:nvPr>
        </p:nvSpPr>
        <p:spPr>
          <a:xfrm>
            <a:off x="803750" y="2025800"/>
            <a:ext cx="4087500" cy="67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666666"/>
              </a:buClr>
              <a:buSzPts val="3000"/>
              <a:buNone/>
              <a:defRPr>
                <a:solidFill>
                  <a:srgbClr val="666666"/>
                </a:solidFill>
              </a:defRPr>
            </a:lvl1pPr>
            <a:lvl2pPr lvl="1" algn="l">
              <a:lnSpc>
                <a:spcPct val="100000"/>
              </a:lnSpc>
              <a:spcBef>
                <a:spcPts val="0"/>
              </a:spcBef>
              <a:spcAft>
                <a:spcPts val="0"/>
              </a:spcAft>
              <a:buClr>
                <a:srgbClr val="666666"/>
              </a:buClr>
              <a:buSzPts val="3000"/>
              <a:buNone/>
              <a:defRPr>
                <a:solidFill>
                  <a:srgbClr val="666666"/>
                </a:solidFill>
              </a:defRPr>
            </a:lvl2pPr>
            <a:lvl3pPr lvl="2" algn="l">
              <a:lnSpc>
                <a:spcPct val="100000"/>
              </a:lnSpc>
              <a:spcBef>
                <a:spcPts val="0"/>
              </a:spcBef>
              <a:spcAft>
                <a:spcPts val="0"/>
              </a:spcAft>
              <a:buClr>
                <a:srgbClr val="666666"/>
              </a:buClr>
              <a:buSzPts val="3000"/>
              <a:buNone/>
              <a:defRPr>
                <a:solidFill>
                  <a:srgbClr val="666666"/>
                </a:solidFill>
              </a:defRPr>
            </a:lvl3pPr>
            <a:lvl4pPr lvl="3" algn="l">
              <a:lnSpc>
                <a:spcPct val="100000"/>
              </a:lnSpc>
              <a:spcBef>
                <a:spcPts val="0"/>
              </a:spcBef>
              <a:spcAft>
                <a:spcPts val="0"/>
              </a:spcAft>
              <a:buClr>
                <a:srgbClr val="666666"/>
              </a:buClr>
              <a:buSzPts val="3000"/>
              <a:buNone/>
              <a:defRPr>
                <a:solidFill>
                  <a:srgbClr val="666666"/>
                </a:solidFill>
              </a:defRPr>
            </a:lvl4pPr>
            <a:lvl5pPr lvl="4" algn="l">
              <a:lnSpc>
                <a:spcPct val="100000"/>
              </a:lnSpc>
              <a:spcBef>
                <a:spcPts val="0"/>
              </a:spcBef>
              <a:spcAft>
                <a:spcPts val="0"/>
              </a:spcAft>
              <a:buClr>
                <a:srgbClr val="666666"/>
              </a:buClr>
              <a:buSzPts val="3000"/>
              <a:buNone/>
              <a:defRPr>
                <a:solidFill>
                  <a:srgbClr val="666666"/>
                </a:solidFill>
              </a:defRPr>
            </a:lvl5pPr>
            <a:lvl6pPr lvl="5" algn="l">
              <a:lnSpc>
                <a:spcPct val="100000"/>
              </a:lnSpc>
              <a:spcBef>
                <a:spcPts val="0"/>
              </a:spcBef>
              <a:spcAft>
                <a:spcPts val="0"/>
              </a:spcAft>
              <a:buClr>
                <a:srgbClr val="666666"/>
              </a:buClr>
              <a:buSzPts val="3000"/>
              <a:buNone/>
              <a:defRPr>
                <a:solidFill>
                  <a:srgbClr val="666666"/>
                </a:solidFill>
              </a:defRPr>
            </a:lvl6pPr>
            <a:lvl7pPr lvl="6" algn="l">
              <a:lnSpc>
                <a:spcPct val="100000"/>
              </a:lnSpc>
              <a:spcBef>
                <a:spcPts val="0"/>
              </a:spcBef>
              <a:spcAft>
                <a:spcPts val="0"/>
              </a:spcAft>
              <a:buClr>
                <a:srgbClr val="666666"/>
              </a:buClr>
              <a:buSzPts val="3000"/>
              <a:buNone/>
              <a:defRPr>
                <a:solidFill>
                  <a:srgbClr val="666666"/>
                </a:solidFill>
              </a:defRPr>
            </a:lvl7pPr>
            <a:lvl8pPr lvl="7" algn="l">
              <a:lnSpc>
                <a:spcPct val="100000"/>
              </a:lnSpc>
              <a:spcBef>
                <a:spcPts val="0"/>
              </a:spcBef>
              <a:spcAft>
                <a:spcPts val="0"/>
              </a:spcAft>
              <a:buClr>
                <a:srgbClr val="666666"/>
              </a:buClr>
              <a:buSzPts val="3000"/>
              <a:buNone/>
              <a:defRPr>
                <a:solidFill>
                  <a:srgbClr val="666666"/>
                </a:solidFill>
              </a:defRPr>
            </a:lvl8pPr>
            <a:lvl9pPr lvl="8" algn="l">
              <a:lnSpc>
                <a:spcPct val="100000"/>
              </a:lnSpc>
              <a:spcBef>
                <a:spcPts val="0"/>
              </a:spcBef>
              <a:spcAft>
                <a:spcPts val="0"/>
              </a:spcAft>
              <a:buClr>
                <a:srgbClr val="666666"/>
              </a:buClr>
              <a:buSzPts val="3000"/>
              <a:buNone/>
              <a:defRPr>
                <a:solidFill>
                  <a:srgbClr val="666666"/>
                </a:solidFill>
              </a:defRPr>
            </a:lvl9pPr>
          </a:lstStyle>
          <a:p/>
        </p:txBody>
      </p:sp>
      <p:sp>
        <p:nvSpPr>
          <p:cNvPr id="207" name="Google Shape;207;p82"/>
          <p:cNvSpPr txBox="1"/>
          <p:nvPr>
            <p:ph idx="1" type="subTitle"/>
          </p:nvPr>
        </p:nvSpPr>
        <p:spPr>
          <a:xfrm>
            <a:off x="803750" y="2693525"/>
            <a:ext cx="3159300" cy="55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66666"/>
              </a:buClr>
              <a:buSzPts val="1400"/>
              <a:buFont typeface="Josefin Sans"/>
              <a:buNone/>
              <a:defRPr sz="1400">
                <a:solidFill>
                  <a:srgbClr val="666666"/>
                </a:solidFill>
              </a:defRPr>
            </a:lvl1pPr>
            <a:lvl2pPr lvl="1" algn="l">
              <a:lnSpc>
                <a:spcPct val="150000"/>
              </a:lnSpc>
              <a:spcBef>
                <a:spcPts val="0"/>
              </a:spcBef>
              <a:spcAft>
                <a:spcPts val="0"/>
              </a:spcAft>
              <a:buClr>
                <a:srgbClr val="666666"/>
              </a:buClr>
              <a:buSzPts val="1400"/>
              <a:buNone/>
              <a:defRPr>
                <a:solidFill>
                  <a:srgbClr val="666666"/>
                </a:solidFill>
              </a:defRPr>
            </a:lvl2pPr>
            <a:lvl3pPr lvl="2" algn="l">
              <a:lnSpc>
                <a:spcPct val="150000"/>
              </a:lnSpc>
              <a:spcBef>
                <a:spcPts val="0"/>
              </a:spcBef>
              <a:spcAft>
                <a:spcPts val="0"/>
              </a:spcAft>
              <a:buClr>
                <a:srgbClr val="666666"/>
              </a:buClr>
              <a:buSzPts val="1400"/>
              <a:buNone/>
              <a:defRPr>
                <a:solidFill>
                  <a:srgbClr val="666666"/>
                </a:solidFill>
              </a:defRPr>
            </a:lvl3pPr>
            <a:lvl4pPr lvl="3" algn="l">
              <a:lnSpc>
                <a:spcPct val="150000"/>
              </a:lnSpc>
              <a:spcBef>
                <a:spcPts val="0"/>
              </a:spcBef>
              <a:spcAft>
                <a:spcPts val="0"/>
              </a:spcAft>
              <a:buClr>
                <a:srgbClr val="666666"/>
              </a:buClr>
              <a:buSzPts val="1400"/>
              <a:buNone/>
              <a:defRPr>
                <a:solidFill>
                  <a:srgbClr val="666666"/>
                </a:solidFill>
              </a:defRPr>
            </a:lvl4pPr>
            <a:lvl5pPr lvl="4" algn="l">
              <a:lnSpc>
                <a:spcPct val="150000"/>
              </a:lnSpc>
              <a:spcBef>
                <a:spcPts val="0"/>
              </a:spcBef>
              <a:spcAft>
                <a:spcPts val="0"/>
              </a:spcAft>
              <a:buClr>
                <a:srgbClr val="666666"/>
              </a:buClr>
              <a:buSzPts val="1400"/>
              <a:buNone/>
              <a:defRPr>
                <a:solidFill>
                  <a:srgbClr val="666666"/>
                </a:solidFill>
              </a:defRPr>
            </a:lvl5pPr>
            <a:lvl6pPr lvl="5" algn="l">
              <a:lnSpc>
                <a:spcPct val="150000"/>
              </a:lnSpc>
              <a:spcBef>
                <a:spcPts val="0"/>
              </a:spcBef>
              <a:spcAft>
                <a:spcPts val="0"/>
              </a:spcAft>
              <a:buClr>
                <a:srgbClr val="666666"/>
              </a:buClr>
              <a:buSzPts val="1400"/>
              <a:buNone/>
              <a:defRPr>
                <a:solidFill>
                  <a:srgbClr val="666666"/>
                </a:solidFill>
              </a:defRPr>
            </a:lvl6pPr>
            <a:lvl7pPr lvl="6" algn="l">
              <a:lnSpc>
                <a:spcPct val="150000"/>
              </a:lnSpc>
              <a:spcBef>
                <a:spcPts val="0"/>
              </a:spcBef>
              <a:spcAft>
                <a:spcPts val="0"/>
              </a:spcAft>
              <a:buClr>
                <a:srgbClr val="666666"/>
              </a:buClr>
              <a:buSzPts val="1400"/>
              <a:buNone/>
              <a:defRPr>
                <a:solidFill>
                  <a:srgbClr val="666666"/>
                </a:solidFill>
              </a:defRPr>
            </a:lvl7pPr>
            <a:lvl8pPr lvl="7" algn="l">
              <a:lnSpc>
                <a:spcPct val="150000"/>
              </a:lnSpc>
              <a:spcBef>
                <a:spcPts val="0"/>
              </a:spcBef>
              <a:spcAft>
                <a:spcPts val="0"/>
              </a:spcAft>
              <a:buClr>
                <a:srgbClr val="666666"/>
              </a:buClr>
              <a:buSzPts val="1400"/>
              <a:buNone/>
              <a:defRPr>
                <a:solidFill>
                  <a:srgbClr val="666666"/>
                </a:solidFill>
              </a:defRPr>
            </a:lvl8pPr>
            <a:lvl9pPr lvl="8" algn="l">
              <a:lnSpc>
                <a:spcPct val="150000"/>
              </a:lnSpc>
              <a:spcBef>
                <a:spcPts val="0"/>
              </a:spcBef>
              <a:spcAft>
                <a:spcPts val="0"/>
              </a:spcAft>
              <a:buClr>
                <a:srgbClr val="666666"/>
              </a:buClr>
              <a:buSzPts val="1400"/>
              <a:buNone/>
              <a:defRPr>
                <a:solidFill>
                  <a:srgbClr val="666666"/>
                </a:solidFill>
              </a:defRPr>
            </a:lvl9pPr>
          </a:lstStyle>
          <a:p/>
        </p:txBody>
      </p:sp>
      <p:cxnSp>
        <p:nvCxnSpPr>
          <p:cNvPr id="208" name="Google Shape;208;p82"/>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209" name="Google Shape;209;p82"/>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210" name="Google Shape;210;p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2">
    <p:spTree>
      <p:nvGrpSpPr>
        <p:cNvPr id="211" name="Shape 211"/>
        <p:cNvGrpSpPr/>
        <p:nvPr/>
      </p:nvGrpSpPr>
      <p:grpSpPr>
        <a:xfrm>
          <a:off x="0" y="0"/>
          <a:ext cx="0" cy="0"/>
          <a:chOff x="0" y="0"/>
          <a:chExt cx="0" cy="0"/>
        </a:xfrm>
      </p:grpSpPr>
      <p:sp>
        <p:nvSpPr>
          <p:cNvPr id="212" name="Google Shape;212;p83"/>
          <p:cNvSpPr txBox="1"/>
          <p:nvPr>
            <p:ph type="title"/>
          </p:nvPr>
        </p:nvSpPr>
        <p:spPr>
          <a:xfrm>
            <a:off x="4490150" y="2047725"/>
            <a:ext cx="3364200" cy="628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666666"/>
              </a:buClr>
              <a:buSzPts val="3000"/>
              <a:buNone/>
              <a:defRPr>
                <a:solidFill>
                  <a:srgbClr val="666666"/>
                </a:solidFill>
              </a:defRPr>
            </a:lvl1pPr>
            <a:lvl2pPr lvl="1" algn="l">
              <a:lnSpc>
                <a:spcPct val="100000"/>
              </a:lnSpc>
              <a:spcBef>
                <a:spcPts val="0"/>
              </a:spcBef>
              <a:spcAft>
                <a:spcPts val="0"/>
              </a:spcAft>
              <a:buClr>
                <a:srgbClr val="666666"/>
              </a:buClr>
              <a:buSzPts val="3000"/>
              <a:buNone/>
              <a:defRPr>
                <a:solidFill>
                  <a:srgbClr val="666666"/>
                </a:solidFill>
                <a:latin typeface="Open Sans SemiBold"/>
                <a:ea typeface="Open Sans SemiBold"/>
                <a:cs typeface="Open Sans SemiBold"/>
                <a:sym typeface="Open Sans SemiBold"/>
              </a:defRPr>
            </a:lvl2pPr>
            <a:lvl3pPr lvl="2" algn="l">
              <a:lnSpc>
                <a:spcPct val="100000"/>
              </a:lnSpc>
              <a:spcBef>
                <a:spcPts val="0"/>
              </a:spcBef>
              <a:spcAft>
                <a:spcPts val="0"/>
              </a:spcAft>
              <a:buClr>
                <a:srgbClr val="666666"/>
              </a:buClr>
              <a:buSzPts val="3000"/>
              <a:buNone/>
              <a:defRPr>
                <a:solidFill>
                  <a:srgbClr val="666666"/>
                </a:solidFill>
                <a:latin typeface="Open Sans SemiBold"/>
                <a:ea typeface="Open Sans SemiBold"/>
                <a:cs typeface="Open Sans SemiBold"/>
                <a:sym typeface="Open Sans SemiBold"/>
              </a:defRPr>
            </a:lvl3pPr>
            <a:lvl4pPr lvl="3" algn="l">
              <a:lnSpc>
                <a:spcPct val="100000"/>
              </a:lnSpc>
              <a:spcBef>
                <a:spcPts val="0"/>
              </a:spcBef>
              <a:spcAft>
                <a:spcPts val="0"/>
              </a:spcAft>
              <a:buClr>
                <a:srgbClr val="666666"/>
              </a:buClr>
              <a:buSzPts val="3000"/>
              <a:buNone/>
              <a:defRPr>
                <a:solidFill>
                  <a:srgbClr val="666666"/>
                </a:solidFill>
                <a:latin typeface="Open Sans SemiBold"/>
                <a:ea typeface="Open Sans SemiBold"/>
                <a:cs typeface="Open Sans SemiBold"/>
                <a:sym typeface="Open Sans SemiBold"/>
              </a:defRPr>
            </a:lvl4pPr>
            <a:lvl5pPr lvl="4" algn="l">
              <a:lnSpc>
                <a:spcPct val="100000"/>
              </a:lnSpc>
              <a:spcBef>
                <a:spcPts val="0"/>
              </a:spcBef>
              <a:spcAft>
                <a:spcPts val="0"/>
              </a:spcAft>
              <a:buClr>
                <a:srgbClr val="666666"/>
              </a:buClr>
              <a:buSzPts val="3000"/>
              <a:buNone/>
              <a:defRPr>
                <a:solidFill>
                  <a:srgbClr val="666666"/>
                </a:solidFill>
                <a:latin typeface="Open Sans SemiBold"/>
                <a:ea typeface="Open Sans SemiBold"/>
                <a:cs typeface="Open Sans SemiBold"/>
                <a:sym typeface="Open Sans SemiBold"/>
              </a:defRPr>
            </a:lvl5pPr>
            <a:lvl6pPr lvl="5" algn="l">
              <a:lnSpc>
                <a:spcPct val="100000"/>
              </a:lnSpc>
              <a:spcBef>
                <a:spcPts val="0"/>
              </a:spcBef>
              <a:spcAft>
                <a:spcPts val="0"/>
              </a:spcAft>
              <a:buClr>
                <a:srgbClr val="666666"/>
              </a:buClr>
              <a:buSzPts val="3000"/>
              <a:buNone/>
              <a:defRPr>
                <a:solidFill>
                  <a:srgbClr val="666666"/>
                </a:solidFill>
                <a:latin typeface="Open Sans SemiBold"/>
                <a:ea typeface="Open Sans SemiBold"/>
                <a:cs typeface="Open Sans SemiBold"/>
                <a:sym typeface="Open Sans SemiBold"/>
              </a:defRPr>
            </a:lvl6pPr>
            <a:lvl7pPr lvl="6" algn="l">
              <a:lnSpc>
                <a:spcPct val="100000"/>
              </a:lnSpc>
              <a:spcBef>
                <a:spcPts val="0"/>
              </a:spcBef>
              <a:spcAft>
                <a:spcPts val="0"/>
              </a:spcAft>
              <a:buClr>
                <a:srgbClr val="666666"/>
              </a:buClr>
              <a:buSzPts val="3000"/>
              <a:buNone/>
              <a:defRPr>
                <a:solidFill>
                  <a:srgbClr val="666666"/>
                </a:solidFill>
                <a:latin typeface="Open Sans SemiBold"/>
                <a:ea typeface="Open Sans SemiBold"/>
                <a:cs typeface="Open Sans SemiBold"/>
                <a:sym typeface="Open Sans SemiBold"/>
              </a:defRPr>
            </a:lvl7pPr>
            <a:lvl8pPr lvl="7" algn="l">
              <a:lnSpc>
                <a:spcPct val="100000"/>
              </a:lnSpc>
              <a:spcBef>
                <a:spcPts val="0"/>
              </a:spcBef>
              <a:spcAft>
                <a:spcPts val="0"/>
              </a:spcAft>
              <a:buClr>
                <a:srgbClr val="666666"/>
              </a:buClr>
              <a:buSzPts val="3000"/>
              <a:buNone/>
              <a:defRPr>
                <a:solidFill>
                  <a:srgbClr val="666666"/>
                </a:solidFill>
                <a:latin typeface="Open Sans SemiBold"/>
                <a:ea typeface="Open Sans SemiBold"/>
                <a:cs typeface="Open Sans SemiBold"/>
                <a:sym typeface="Open Sans SemiBold"/>
              </a:defRPr>
            </a:lvl8pPr>
            <a:lvl9pPr lvl="8" algn="l">
              <a:lnSpc>
                <a:spcPct val="100000"/>
              </a:lnSpc>
              <a:spcBef>
                <a:spcPts val="0"/>
              </a:spcBef>
              <a:spcAft>
                <a:spcPts val="0"/>
              </a:spcAft>
              <a:buClr>
                <a:srgbClr val="666666"/>
              </a:buClr>
              <a:buSzPts val="3000"/>
              <a:buNone/>
              <a:defRPr>
                <a:solidFill>
                  <a:srgbClr val="666666"/>
                </a:solidFill>
                <a:latin typeface="Open Sans SemiBold"/>
                <a:ea typeface="Open Sans SemiBold"/>
                <a:cs typeface="Open Sans SemiBold"/>
                <a:sym typeface="Open Sans SemiBold"/>
              </a:defRPr>
            </a:lvl9pPr>
          </a:lstStyle>
          <a:p/>
        </p:txBody>
      </p:sp>
      <p:sp>
        <p:nvSpPr>
          <p:cNvPr id="213" name="Google Shape;213;p83"/>
          <p:cNvSpPr txBox="1"/>
          <p:nvPr>
            <p:ph idx="1" type="subTitle"/>
          </p:nvPr>
        </p:nvSpPr>
        <p:spPr>
          <a:xfrm>
            <a:off x="4855550" y="2694825"/>
            <a:ext cx="2998800" cy="55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666666"/>
              </a:buClr>
              <a:buSzPts val="1600"/>
              <a:buFont typeface="Josefin Sans"/>
              <a:buNone/>
              <a:defRPr sz="1400">
                <a:solidFill>
                  <a:srgbClr val="666666"/>
                </a:solidFill>
              </a:defRPr>
            </a:lvl1pPr>
            <a:lvl2pPr lvl="1" algn="l">
              <a:lnSpc>
                <a:spcPct val="150000"/>
              </a:lnSpc>
              <a:spcBef>
                <a:spcPts val="0"/>
              </a:spcBef>
              <a:spcAft>
                <a:spcPts val="0"/>
              </a:spcAft>
              <a:buClr>
                <a:srgbClr val="666666"/>
              </a:buClr>
              <a:buSzPts val="1500"/>
              <a:buNone/>
              <a:defRPr sz="1500">
                <a:solidFill>
                  <a:srgbClr val="666666"/>
                </a:solidFill>
              </a:defRPr>
            </a:lvl2pPr>
            <a:lvl3pPr lvl="2" algn="l">
              <a:lnSpc>
                <a:spcPct val="150000"/>
              </a:lnSpc>
              <a:spcBef>
                <a:spcPts val="0"/>
              </a:spcBef>
              <a:spcAft>
                <a:spcPts val="0"/>
              </a:spcAft>
              <a:buClr>
                <a:srgbClr val="666666"/>
              </a:buClr>
              <a:buSzPts val="1500"/>
              <a:buNone/>
              <a:defRPr sz="1500">
                <a:solidFill>
                  <a:srgbClr val="666666"/>
                </a:solidFill>
              </a:defRPr>
            </a:lvl3pPr>
            <a:lvl4pPr lvl="3" algn="l">
              <a:lnSpc>
                <a:spcPct val="150000"/>
              </a:lnSpc>
              <a:spcBef>
                <a:spcPts val="0"/>
              </a:spcBef>
              <a:spcAft>
                <a:spcPts val="0"/>
              </a:spcAft>
              <a:buClr>
                <a:srgbClr val="666666"/>
              </a:buClr>
              <a:buSzPts val="1500"/>
              <a:buNone/>
              <a:defRPr sz="1500">
                <a:solidFill>
                  <a:srgbClr val="666666"/>
                </a:solidFill>
              </a:defRPr>
            </a:lvl4pPr>
            <a:lvl5pPr lvl="4" algn="l">
              <a:lnSpc>
                <a:spcPct val="150000"/>
              </a:lnSpc>
              <a:spcBef>
                <a:spcPts val="0"/>
              </a:spcBef>
              <a:spcAft>
                <a:spcPts val="0"/>
              </a:spcAft>
              <a:buClr>
                <a:srgbClr val="666666"/>
              </a:buClr>
              <a:buSzPts val="1500"/>
              <a:buNone/>
              <a:defRPr sz="1500">
                <a:solidFill>
                  <a:srgbClr val="666666"/>
                </a:solidFill>
              </a:defRPr>
            </a:lvl5pPr>
            <a:lvl6pPr lvl="5" algn="l">
              <a:lnSpc>
                <a:spcPct val="150000"/>
              </a:lnSpc>
              <a:spcBef>
                <a:spcPts val="0"/>
              </a:spcBef>
              <a:spcAft>
                <a:spcPts val="0"/>
              </a:spcAft>
              <a:buClr>
                <a:srgbClr val="666666"/>
              </a:buClr>
              <a:buSzPts val="1500"/>
              <a:buNone/>
              <a:defRPr sz="1500">
                <a:solidFill>
                  <a:srgbClr val="666666"/>
                </a:solidFill>
              </a:defRPr>
            </a:lvl6pPr>
            <a:lvl7pPr lvl="6" algn="l">
              <a:lnSpc>
                <a:spcPct val="150000"/>
              </a:lnSpc>
              <a:spcBef>
                <a:spcPts val="0"/>
              </a:spcBef>
              <a:spcAft>
                <a:spcPts val="0"/>
              </a:spcAft>
              <a:buClr>
                <a:srgbClr val="666666"/>
              </a:buClr>
              <a:buSzPts val="1500"/>
              <a:buNone/>
              <a:defRPr sz="1500">
                <a:solidFill>
                  <a:srgbClr val="666666"/>
                </a:solidFill>
              </a:defRPr>
            </a:lvl7pPr>
            <a:lvl8pPr lvl="7" algn="l">
              <a:lnSpc>
                <a:spcPct val="150000"/>
              </a:lnSpc>
              <a:spcBef>
                <a:spcPts val="0"/>
              </a:spcBef>
              <a:spcAft>
                <a:spcPts val="0"/>
              </a:spcAft>
              <a:buClr>
                <a:srgbClr val="666666"/>
              </a:buClr>
              <a:buSzPts val="1500"/>
              <a:buNone/>
              <a:defRPr sz="1500">
                <a:solidFill>
                  <a:srgbClr val="666666"/>
                </a:solidFill>
              </a:defRPr>
            </a:lvl8pPr>
            <a:lvl9pPr lvl="8" algn="l">
              <a:lnSpc>
                <a:spcPct val="150000"/>
              </a:lnSpc>
              <a:spcBef>
                <a:spcPts val="0"/>
              </a:spcBef>
              <a:spcAft>
                <a:spcPts val="0"/>
              </a:spcAft>
              <a:buClr>
                <a:srgbClr val="666666"/>
              </a:buClr>
              <a:buSzPts val="1500"/>
              <a:buNone/>
              <a:defRPr sz="1500">
                <a:solidFill>
                  <a:srgbClr val="666666"/>
                </a:solidFill>
              </a:defRPr>
            </a:lvl9pPr>
          </a:lstStyle>
          <a:p/>
        </p:txBody>
      </p:sp>
      <p:cxnSp>
        <p:nvCxnSpPr>
          <p:cNvPr id="214" name="Google Shape;214;p83"/>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215" name="Google Shape;215;p83"/>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216" name="Google Shape;216;p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8">
    <p:spTree>
      <p:nvGrpSpPr>
        <p:cNvPr id="217" name="Shape 217"/>
        <p:cNvGrpSpPr/>
        <p:nvPr/>
      </p:nvGrpSpPr>
      <p:grpSpPr>
        <a:xfrm>
          <a:off x="0" y="0"/>
          <a:ext cx="0" cy="0"/>
          <a:chOff x="0" y="0"/>
          <a:chExt cx="0" cy="0"/>
        </a:xfrm>
      </p:grpSpPr>
      <p:sp>
        <p:nvSpPr>
          <p:cNvPr id="218" name="Google Shape;218;p84"/>
          <p:cNvSpPr txBox="1"/>
          <p:nvPr>
            <p:ph idx="1" type="subTitle"/>
          </p:nvPr>
        </p:nvSpPr>
        <p:spPr>
          <a:xfrm>
            <a:off x="4166800" y="1453525"/>
            <a:ext cx="3957600" cy="2889000"/>
          </a:xfrm>
          <a:prstGeom prst="rect">
            <a:avLst/>
          </a:prstGeom>
          <a:noFill/>
          <a:ln>
            <a:noFill/>
          </a:ln>
        </p:spPr>
        <p:txBody>
          <a:bodyPr anchorCtr="0" anchor="ctr" bIns="91425" lIns="91425" spcFirstLastPara="1" rIns="91425" wrap="square" tIns="91425">
            <a:noAutofit/>
          </a:bodyPr>
          <a:lstStyle>
            <a:lvl1pPr lvl="0" marR="38100" algn="ctr">
              <a:lnSpc>
                <a:spcPct val="100000"/>
              </a:lnSpc>
              <a:spcBef>
                <a:spcPts val="0"/>
              </a:spcBef>
              <a:spcAft>
                <a:spcPts val="0"/>
              </a:spcAft>
              <a:buClr>
                <a:srgbClr val="666666"/>
              </a:buClr>
              <a:buSzPts val="1400"/>
              <a:buChar char="●"/>
              <a:defRPr sz="1400">
                <a:solidFill>
                  <a:srgbClr val="666666"/>
                </a:solidFill>
              </a:defRPr>
            </a:lvl1pPr>
            <a:lvl2pPr lvl="1" algn="ctr">
              <a:lnSpc>
                <a:spcPct val="150000"/>
              </a:lnSpc>
              <a:spcBef>
                <a:spcPts val="0"/>
              </a:spcBef>
              <a:spcAft>
                <a:spcPts val="0"/>
              </a:spcAft>
              <a:buClr>
                <a:srgbClr val="666666"/>
              </a:buClr>
              <a:buSzPts val="1400"/>
              <a:buChar char="○"/>
              <a:defRPr>
                <a:solidFill>
                  <a:srgbClr val="666666"/>
                </a:solidFill>
              </a:defRPr>
            </a:lvl2pPr>
            <a:lvl3pPr lvl="2" algn="ctr">
              <a:lnSpc>
                <a:spcPct val="150000"/>
              </a:lnSpc>
              <a:spcBef>
                <a:spcPts val="0"/>
              </a:spcBef>
              <a:spcAft>
                <a:spcPts val="0"/>
              </a:spcAft>
              <a:buClr>
                <a:srgbClr val="666666"/>
              </a:buClr>
              <a:buSzPts val="1400"/>
              <a:buChar char="■"/>
              <a:defRPr>
                <a:solidFill>
                  <a:srgbClr val="666666"/>
                </a:solidFill>
              </a:defRPr>
            </a:lvl3pPr>
            <a:lvl4pPr lvl="3" algn="ctr">
              <a:lnSpc>
                <a:spcPct val="150000"/>
              </a:lnSpc>
              <a:spcBef>
                <a:spcPts val="0"/>
              </a:spcBef>
              <a:spcAft>
                <a:spcPts val="0"/>
              </a:spcAft>
              <a:buClr>
                <a:srgbClr val="666666"/>
              </a:buClr>
              <a:buSzPts val="1400"/>
              <a:buChar char="●"/>
              <a:defRPr>
                <a:solidFill>
                  <a:srgbClr val="666666"/>
                </a:solidFill>
              </a:defRPr>
            </a:lvl4pPr>
            <a:lvl5pPr lvl="4" algn="ctr">
              <a:lnSpc>
                <a:spcPct val="150000"/>
              </a:lnSpc>
              <a:spcBef>
                <a:spcPts val="0"/>
              </a:spcBef>
              <a:spcAft>
                <a:spcPts val="0"/>
              </a:spcAft>
              <a:buClr>
                <a:srgbClr val="666666"/>
              </a:buClr>
              <a:buSzPts val="1400"/>
              <a:buChar char="○"/>
              <a:defRPr>
                <a:solidFill>
                  <a:srgbClr val="666666"/>
                </a:solidFill>
              </a:defRPr>
            </a:lvl5pPr>
            <a:lvl6pPr lvl="5" algn="ctr">
              <a:lnSpc>
                <a:spcPct val="150000"/>
              </a:lnSpc>
              <a:spcBef>
                <a:spcPts val="0"/>
              </a:spcBef>
              <a:spcAft>
                <a:spcPts val="0"/>
              </a:spcAft>
              <a:buClr>
                <a:srgbClr val="666666"/>
              </a:buClr>
              <a:buSzPts val="1400"/>
              <a:buChar char="■"/>
              <a:defRPr>
                <a:solidFill>
                  <a:srgbClr val="666666"/>
                </a:solidFill>
              </a:defRPr>
            </a:lvl6pPr>
            <a:lvl7pPr lvl="6" algn="ctr">
              <a:lnSpc>
                <a:spcPct val="150000"/>
              </a:lnSpc>
              <a:spcBef>
                <a:spcPts val="0"/>
              </a:spcBef>
              <a:spcAft>
                <a:spcPts val="0"/>
              </a:spcAft>
              <a:buClr>
                <a:srgbClr val="666666"/>
              </a:buClr>
              <a:buSzPts val="1400"/>
              <a:buChar char="●"/>
              <a:defRPr>
                <a:solidFill>
                  <a:srgbClr val="666666"/>
                </a:solidFill>
              </a:defRPr>
            </a:lvl7pPr>
            <a:lvl8pPr lvl="7" algn="ctr">
              <a:lnSpc>
                <a:spcPct val="150000"/>
              </a:lnSpc>
              <a:spcBef>
                <a:spcPts val="0"/>
              </a:spcBef>
              <a:spcAft>
                <a:spcPts val="0"/>
              </a:spcAft>
              <a:buClr>
                <a:srgbClr val="666666"/>
              </a:buClr>
              <a:buSzPts val="1400"/>
              <a:buChar char="○"/>
              <a:defRPr>
                <a:solidFill>
                  <a:srgbClr val="666666"/>
                </a:solidFill>
              </a:defRPr>
            </a:lvl8pPr>
            <a:lvl9pPr lvl="8" algn="ctr">
              <a:lnSpc>
                <a:spcPct val="150000"/>
              </a:lnSpc>
              <a:spcBef>
                <a:spcPts val="0"/>
              </a:spcBef>
              <a:spcAft>
                <a:spcPts val="0"/>
              </a:spcAft>
              <a:buClr>
                <a:srgbClr val="666666"/>
              </a:buClr>
              <a:buSzPts val="1400"/>
              <a:buChar char="■"/>
              <a:defRPr>
                <a:solidFill>
                  <a:srgbClr val="666666"/>
                </a:solidFill>
              </a:defRPr>
            </a:lvl9pPr>
          </a:lstStyle>
          <a:p/>
        </p:txBody>
      </p:sp>
      <p:sp>
        <p:nvSpPr>
          <p:cNvPr id="219" name="Google Shape;219;p84"/>
          <p:cNvSpPr txBox="1"/>
          <p:nvPr>
            <p:ph type="title"/>
          </p:nvPr>
        </p:nvSpPr>
        <p:spPr>
          <a:xfrm>
            <a:off x="713225" y="445025"/>
            <a:ext cx="4502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66666"/>
              </a:buClr>
              <a:buSzPts val="3000"/>
              <a:buNone/>
              <a:defRPr>
                <a:solidFill>
                  <a:srgbClr val="666666"/>
                </a:solidFill>
              </a:defRPr>
            </a:lvl1pPr>
            <a:lvl2pPr lvl="1"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2pPr>
            <a:lvl3pPr lvl="2"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3pPr>
            <a:lvl4pPr lvl="3"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4pPr>
            <a:lvl5pPr lvl="4"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5pPr>
            <a:lvl6pPr lvl="5"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6pPr>
            <a:lvl7pPr lvl="6"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7pPr>
            <a:lvl8pPr lvl="7"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8pPr>
            <a:lvl9pPr lvl="8"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9pPr>
          </a:lstStyle>
          <a:p/>
        </p:txBody>
      </p:sp>
      <p:cxnSp>
        <p:nvCxnSpPr>
          <p:cNvPr id="220" name="Google Shape;220;p84"/>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221" name="Google Shape;221;p84"/>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222" name="Google Shape;222;p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223" name="Shape 223"/>
        <p:cNvGrpSpPr/>
        <p:nvPr/>
      </p:nvGrpSpPr>
      <p:grpSpPr>
        <a:xfrm>
          <a:off x="0" y="0"/>
          <a:ext cx="0" cy="0"/>
          <a:chOff x="0" y="0"/>
          <a:chExt cx="0" cy="0"/>
        </a:xfrm>
      </p:grpSpPr>
      <p:sp>
        <p:nvSpPr>
          <p:cNvPr id="224" name="Google Shape;224;p85"/>
          <p:cNvSpPr txBox="1"/>
          <p:nvPr>
            <p:ph idx="1" type="subTitle"/>
          </p:nvPr>
        </p:nvSpPr>
        <p:spPr>
          <a:xfrm>
            <a:off x="4816075" y="3616375"/>
            <a:ext cx="2942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225" name="Google Shape;225;p85"/>
          <p:cNvSpPr txBox="1"/>
          <p:nvPr>
            <p:ph idx="2" type="subTitle"/>
          </p:nvPr>
        </p:nvSpPr>
        <p:spPr>
          <a:xfrm>
            <a:off x="4816200" y="3956375"/>
            <a:ext cx="2941800" cy="65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b="0"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226" name="Google Shape;226;p85"/>
          <p:cNvSpPr txBox="1"/>
          <p:nvPr>
            <p:ph idx="3" type="subTitle"/>
          </p:nvPr>
        </p:nvSpPr>
        <p:spPr>
          <a:xfrm>
            <a:off x="1385829" y="3616375"/>
            <a:ext cx="2942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9pPr>
          </a:lstStyle>
          <a:p/>
        </p:txBody>
      </p:sp>
      <p:sp>
        <p:nvSpPr>
          <p:cNvPr id="227" name="Google Shape;227;p85"/>
          <p:cNvSpPr txBox="1"/>
          <p:nvPr>
            <p:ph idx="4" type="subTitle"/>
          </p:nvPr>
        </p:nvSpPr>
        <p:spPr>
          <a:xfrm>
            <a:off x="1386025" y="3956375"/>
            <a:ext cx="2941800" cy="65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b="0"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228" name="Google Shape;228;p85"/>
          <p:cNvSpPr txBox="1"/>
          <p:nvPr>
            <p:ph type="title"/>
          </p:nvPr>
        </p:nvSpPr>
        <p:spPr>
          <a:xfrm>
            <a:off x="713225" y="445025"/>
            <a:ext cx="2729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66666"/>
              </a:buClr>
              <a:buSzPts val="3000"/>
              <a:buNone/>
              <a:defRPr>
                <a:solidFill>
                  <a:srgbClr val="666666"/>
                </a:solidFill>
              </a:defRPr>
            </a:lvl1pPr>
            <a:lvl2pPr lvl="1"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2pPr>
            <a:lvl3pPr lvl="2"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3pPr>
            <a:lvl4pPr lvl="3"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4pPr>
            <a:lvl5pPr lvl="4"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5pPr>
            <a:lvl6pPr lvl="5"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6pPr>
            <a:lvl7pPr lvl="6"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7pPr>
            <a:lvl8pPr lvl="7"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8pPr>
            <a:lvl9pPr lvl="8" algn="l">
              <a:lnSpc>
                <a:spcPct val="100000"/>
              </a:lnSpc>
              <a:spcBef>
                <a:spcPts val="0"/>
              </a:spcBef>
              <a:spcAft>
                <a:spcPts val="0"/>
              </a:spcAft>
              <a:buClr>
                <a:srgbClr val="666666"/>
              </a:buClr>
              <a:buSzPts val="3000"/>
              <a:buNone/>
              <a:defRPr>
                <a:solidFill>
                  <a:srgbClr val="666666"/>
                </a:solidFill>
                <a:latin typeface="Merriweather Light"/>
                <a:ea typeface="Merriweather Light"/>
                <a:cs typeface="Merriweather Light"/>
                <a:sym typeface="Merriweather Light"/>
              </a:defRPr>
            </a:lvl9pPr>
          </a:lstStyle>
          <a:p/>
        </p:txBody>
      </p:sp>
      <p:cxnSp>
        <p:nvCxnSpPr>
          <p:cNvPr id="229" name="Google Shape;229;p85"/>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230" name="Google Shape;230;p85"/>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231" name="Google Shape;231;p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232" name="Shape 232"/>
        <p:cNvGrpSpPr/>
        <p:nvPr/>
      </p:nvGrpSpPr>
      <p:grpSpPr>
        <a:xfrm>
          <a:off x="0" y="0"/>
          <a:ext cx="0" cy="0"/>
          <a:chOff x="0" y="0"/>
          <a:chExt cx="0" cy="0"/>
        </a:xfrm>
      </p:grpSpPr>
      <p:sp>
        <p:nvSpPr>
          <p:cNvPr id="233" name="Google Shape;233;p86"/>
          <p:cNvSpPr txBox="1"/>
          <p:nvPr>
            <p:ph type="title"/>
          </p:nvPr>
        </p:nvSpPr>
        <p:spPr>
          <a:xfrm>
            <a:off x="2832900" y="791200"/>
            <a:ext cx="3478200" cy="92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5300"/>
              <a:buNone/>
              <a:defRPr sz="7000">
                <a:solidFill>
                  <a:srgbClr val="666666"/>
                </a:solidFill>
              </a:defRPr>
            </a:lvl1pPr>
            <a:lvl2pPr lvl="1" algn="ctr">
              <a:lnSpc>
                <a:spcPct val="100000"/>
              </a:lnSpc>
              <a:spcBef>
                <a:spcPts val="0"/>
              </a:spcBef>
              <a:spcAft>
                <a:spcPts val="0"/>
              </a:spcAft>
              <a:buSzPts val="3000"/>
              <a:buNone/>
              <a:defRPr>
                <a:latin typeface="Open Sans"/>
                <a:ea typeface="Open Sans"/>
                <a:cs typeface="Open Sans"/>
                <a:sym typeface="Open Sans"/>
              </a:defRPr>
            </a:lvl2pPr>
            <a:lvl3pPr lvl="2" algn="ctr">
              <a:lnSpc>
                <a:spcPct val="100000"/>
              </a:lnSpc>
              <a:spcBef>
                <a:spcPts val="0"/>
              </a:spcBef>
              <a:spcAft>
                <a:spcPts val="0"/>
              </a:spcAft>
              <a:buSzPts val="3000"/>
              <a:buNone/>
              <a:defRPr>
                <a:latin typeface="Open Sans"/>
                <a:ea typeface="Open Sans"/>
                <a:cs typeface="Open Sans"/>
                <a:sym typeface="Open Sans"/>
              </a:defRPr>
            </a:lvl3pPr>
            <a:lvl4pPr lvl="3" algn="ctr">
              <a:lnSpc>
                <a:spcPct val="100000"/>
              </a:lnSpc>
              <a:spcBef>
                <a:spcPts val="0"/>
              </a:spcBef>
              <a:spcAft>
                <a:spcPts val="0"/>
              </a:spcAft>
              <a:buSzPts val="3000"/>
              <a:buNone/>
              <a:defRPr>
                <a:latin typeface="Open Sans"/>
                <a:ea typeface="Open Sans"/>
                <a:cs typeface="Open Sans"/>
                <a:sym typeface="Open Sans"/>
              </a:defRPr>
            </a:lvl4pPr>
            <a:lvl5pPr lvl="4" algn="ctr">
              <a:lnSpc>
                <a:spcPct val="100000"/>
              </a:lnSpc>
              <a:spcBef>
                <a:spcPts val="0"/>
              </a:spcBef>
              <a:spcAft>
                <a:spcPts val="0"/>
              </a:spcAft>
              <a:buSzPts val="3000"/>
              <a:buNone/>
              <a:defRPr>
                <a:latin typeface="Open Sans"/>
                <a:ea typeface="Open Sans"/>
                <a:cs typeface="Open Sans"/>
                <a:sym typeface="Open Sans"/>
              </a:defRPr>
            </a:lvl5pPr>
            <a:lvl6pPr lvl="5" algn="ctr">
              <a:lnSpc>
                <a:spcPct val="100000"/>
              </a:lnSpc>
              <a:spcBef>
                <a:spcPts val="0"/>
              </a:spcBef>
              <a:spcAft>
                <a:spcPts val="0"/>
              </a:spcAft>
              <a:buSzPts val="3000"/>
              <a:buNone/>
              <a:defRPr>
                <a:latin typeface="Open Sans"/>
                <a:ea typeface="Open Sans"/>
                <a:cs typeface="Open Sans"/>
                <a:sym typeface="Open Sans"/>
              </a:defRPr>
            </a:lvl6pPr>
            <a:lvl7pPr lvl="6" algn="ctr">
              <a:lnSpc>
                <a:spcPct val="100000"/>
              </a:lnSpc>
              <a:spcBef>
                <a:spcPts val="0"/>
              </a:spcBef>
              <a:spcAft>
                <a:spcPts val="0"/>
              </a:spcAft>
              <a:buSzPts val="3000"/>
              <a:buNone/>
              <a:defRPr>
                <a:latin typeface="Open Sans"/>
                <a:ea typeface="Open Sans"/>
                <a:cs typeface="Open Sans"/>
                <a:sym typeface="Open Sans"/>
              </a:defRPr>
            </a:lvl7pPr>
            <a:lvl8pPr lvl="7" algn="ctr">
              <a:lnSpc>
                <a:spcPct val="100000"/>
              </a:lnSpc>
              <a:spcBef>
                <a:spcPts val="0"/>
              </a:spcBef>
              <a:spcAft>
                <a:spcPts val="0"/>
              </a:spcAft>
              <a:buSzPts val="3000"/>
              <a:buNone/>
              <a:defRPr>
                <a:latin typeface="Open Sans"/>
                <a:ea typeface="Open Sans"/>
                <a:cs typeface="Open Sans"/>
                <a:sym typeface="Open Sans"/>
              </a:defRPr>
            </a:lvl8pPr>
            <a:lvl9pPr lvl="8" algn="ctr">
              <a:lnSpc>
                <a:spcPct val="100000"/>
              </a:lnSpc>
              <a:spcBef>
                <a:spcPts val="0"/>
              </a:spcBef>
              <a:spcAft>
                <a:spcPts val="0"/>
              </a:spcAft>
              <a:buSzPts val="3000"/>
              <a:buNone/>
              <a:defRPr>
                <a:latin typeface="Open Sans"/>
                <a:ea typeface="Open Sans"/>
                <a:cs typeface="Open Sans"/>
                <a:sym typeface="Open Sans"/>
              </a:defRPr>
            </a:lvl9pPr>
          </a:lstStyle>
          <a:p/>
        </p:txBody>
      </p:sp>
      <p:sp>
        <p:nvSpPr>
          <p:cNvPr id="234" name="Google Shape;234;p86"/>
          <p:cNvSpPr txBox="1"/>
          <p:nvPr>
            <p:ph idx="1" type="subTitle"/>
          </p:nvPr>
        </p:nvSpPr>
        <p:spPr>
          <a:xfrm>
            <a:off x="2983350" y="1749425"/>
            <a:ext cx="3177300" cy="92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SzPts val="1400"/>
              <a:buNone/>
              <a:defRPr/>
            </a:lvl2pPr>
            <a:lvl3pPr lvl="2" algn="ctr">
              <a:lnSpc>
                <a:spcPct val="150000"/>
              </a:lnSpc>
              <a:spcBef>
                <a:spcPts val="0"/>
              </a:spcBef>
              <a:spcAft>
                <a:spcPts val="0"/>
              </a:spcAft>
              <a:buSzPts val="1400"/>
              <a:buNone/>
              <a:defRPr/>
            </a:lvl3pPr>
            <a:lvl4pPr lvl="3" algn="ctr">
              <a:lnSpc>
                <a:spcPct val="150000"/>
              </a:lnSpc>
              <a:spcBef>
                <a:spcPts val="0"/>
              </a:spcBef>
              <a:spcAft>
                <a:spcPts val="0"/>
              </a:spcAft>
              <a:buSzPts val="1400"/>
              <a:buNone/>
              <a:defRPr/>
            </a:lvl4pPr>
            <a:lvl5pPr lvl="4" algn="ctr">
              <a:lnSpc>
                <a:spcPct val="150000"/>
              </a:lnSpc>
              <a:spcBef>
                <a:spcPts val="0"/>
              </a:spcBef>
              <a:spcAft>
                <a:spcPts val="0"/>
              </a:spcAft>
              <a:buSzPts val="1400"/>
              <a:buNone/>
              <a:defRPr/>
            </a:lvl5pPr>
            <a:lvl6pPr lvl="5" algn="ctr">
              <a:lnSpc>
                <a:spcPct val="150000"/>
              </a:lnSpc>
              <a:spcBef>
                <a:spcPts val="0"/>
              </a:spcBef>
              <a:spcAft>
                <a:spcPts val="0"/>
              </a:spcAft>
              <a:buSzPts val="1400"/>
              <a:buNone/>
              <a:defRPr/>
            </a:lvl6pPr>
            <a:lvl7pPr lvl="6" algn="ctr">
              <a:lnSpc>
                <a:spcPct val="150000"/>
              </a:lnSpc>
              <a:spcBef>
                <a:spcPts val="0"/>
              </a:spcBef>
              <a:spcAft>
                <a:spcPts val="0"/>
              </a:spcAft>
              <a:buSzPts val="1400"/>
              <a:buNone/>
              <a:defRPr/>
            </a:lvl7pPr>
            <a:lvl8pPr lvl="7" algn="ctr">
              <a:lnSpc>
                <a:spcPct val="150000"/>
              </a:lnSpc>
              <a:spcBef>
                <a:spcPts val="0"/>
              </a:spcBef>
              <a:spcAft>
                <a:spcPts val="0"/>
              </a:spcAft>
              <a:buSzPts val="1400"/>
              <a:buNone/>
              <a:defRPr/>
            </a:lvl8pPr>
            <a:lvl9pPr lvl="8" algn="ctr">
              <a:lnSpc>
                <a:spcPct val="150000"/>
              </a:lnSpc>
              <a:spcBef>
                <a:spcPts val="0"/>
              </a:spcBef>
              <a:spcAft>
                <a:spcPts val="0"/>
              </a:spcAft>
              <a:buSzPts val="1400"/>
              <a:buNone/>
              <a:defRPr/>
            </a:lvl9pPr>
          </a:lstStyle>
          <a:p/>
        </p:txBody>
      </p:sp>
      <p:cxnSp>
        <p:nvCxnSpPr>
          <p:cNvPr id="235" name="Google Shape;235;p86"/>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cxnSp>
        <p:nvCxnSpPr>
          <p:cNvPr id="236" name="Google Shape;236;p86"/>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sp>
        <p:nvSpPr>
          <p:cNvPr id="237" name="Google Shape;237;p8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238" name="Shape 238"/>
        <p:cNvGrpSpPr/>
        <p:nvPr/>
      </p:nvGrpSpPr>
      <p:grpSpPr>
        <a:xfrm>
          <a:off x="0" y="0"/>
          <a:ext cx="0" cy="0"/>
          <a:chOff x="0" y="0"/>
          <a:chExt cx="0" cy="0"/>
        </a:xfrm>
      </p:grpSpPr>
      <p:cxnSp>
        <p:nvCxnSpPr>
          <p:cNvPr id="239" name="Google Shape;239;p87"/>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cxnSp>
        <p:nvCxnSpPr>
          <p:cNvPr id="240" name="Google Shape;240;p87"/>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sp>
        <p:nvSpPr>
          <p:cNvPr id="241" name="Google Shape;241;p8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61"/>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66666"/>
              </a:buClr>
              <a:buSzPts val="3000"/>
              <a:buNone/>
              <a:defRPr>
                <a:solidFill>
                  <a:srgbClr val="666666"/>
                </a:solidFill>
              </a:defRPr>
            </a:lvl1pPr>
            <a:lvl2pPr lvl="1" algn="l">
              <a:lnSpc>
                <a:spcPct val="100000"/>
              </a:lnSpc>
              <a:spcBef>
                <a:spcPts val="0"/>
              </a:spcBef>
              <a:spcAft>
                <a:spcPts val="0"/>
              </a:spcAft>
              <a:buClr>
                <a:srgbClr val="666666"/>
              </a:buClr>
              <a:buSzPts val="3000"/>
              <a:buNone/>
              <a:defRPr>
                <a:solidFill>
                  <a:srgbClr val="666666"/>
                </a:solidFill>
              </a:defRPr>
            </a:lvl2pPr>
            <a:lvl3pPr lvl="2" algn="l">
              <a:lnSpc>
                <a:spcPct val="100000"/>
              </a:lnSpc>
              <a:spcBef>
                <a:spcPts val="0"/>
              </a:spcBef>
              <a:spcAft>
                <a:spcPts val="0"/>
              </a:spcAft>
              <a:buClr>
                <a:srgbClr val="666666"/>
              </a:buClr>
              <a:buSzPts val="3000"/>
              <a:buNone/>
              <a:defRPr>
                <a:solidFill>
                  <a:srgbClr val="666666"/>
                </a:solidFill>
              </a:defRPr>
            </a:lvl3pPr>
            <a:lvl4pPr lvl="3" algn="l">
              <a:lnSpc>
                <a:spcPct val="100000"/>
              </a:lnSpc>
              <a:spcBef>
                <a:spcPts val="0"/>
              </a:spcBef>
              <a:spcAft>
                <a:spcPts val="0"/>
              </a:spcAft>
              <a:buClr>
                <a:srgbClr val="666666"/>
              </a:buClr>
              <a:buSzPts val="3000"/>
              <a:buNone/>
              <a:defRPr>
                <a:solidFill>
                  <a:srgbClr val="666666"/>
                </a:solidFill>
              </a:defRPr>
            </a:lvl4pPr>
            <a:lvl5pPr lvl="4" algn="l">
              <a:lnSpc>
                <a:spcPct val="100000"/>
              </a:lnSpc>
              <a:spcBef>
                <a:spcPts val="0"/>
              </a:spcBef>
              <a:spcAft>
                <a:spcPts val="0"/>
              </a:spcAft>
              <a:buClr>
                <a:srgbClr val="666666"/>
              </a:buClr>
              <a:buSzPts val="3000"/>
              <a:buNone/>
              <a:defRPr>
                <a:solidFill>
                  <a:srgbClr val="666666"/>
                </a:solidFill>
              </a:defRPr>
            </a:lvl5pPr>
            <a:lvl6pPr lvl="5" algn="l">
              <a:lnSpc>
                <a:spcPct val="100000"/>
              </a:lnSpc>
              <a:spcBef>
                <a:spcPts val="0"/>
              </a:spcBef>
              <a:spcAft>
                <a:spcPts val="0"/>
              </a:spcAft>
              <a:buClr>
                <a:srgbClr val="666666"/>
              </a:buClr>
              <a:buSzPts val="3000"/>
              <a:buNone/>
              <a:defRPr>
                <a:solidFill>
                  <a:srgbClr val="666666"/>
                </a:solidFill>
              </a:defRPr>
            </a:lvl6pPr>
            <a:lvl7pPr lvl="6" algn="l">
              <a:lnSpc>
                <a:spcPct val="100000"/>
              </a:lnSpc>
              <a:spcBef>
                <a:spcPts val="0"/>
              </a:spcBef>
              <a:spcAft>
                <a:spcPts val="0"/>
              </a:spcAft>
              <a:buClr>
                <a:srgbClr val="666666"/>
              </a:buClr>
              <a:buSzPts val="3000"/>
              <a:buNone/>
              <a:defRPr>
                <a:solidFill>
                  <a:srgbClr val="666666"/>
                </a:solidFill>
              </a:defRPr>
            </a:lvl7pPr>
            <a:lvl8pPr lvl="7" algn="l">
              <a:lnSpc>
                <a:spcPct val="100000"/>
              </a:lnSpc>
              <a:spcBef>
                <a:spcPts val="0"/>
              </a:spcBef>
              <a:spcAft>
                <a:spcPts val="0"/>
              </a:spcAft>
              <a:buClr>
                <a:srgbClr val="666666"/>
              </a:buClr>
              <a:buSzPts val="3000"/>
              <a:buNone/>
              <a:defRPr>
                <a:solidFill>
                  <a:srgbClr val="666666"/>
                </a:solidFill>
              </a:defRPr>
            </a:lvl8pPr>
            <a:lvl9pPr lvl="8" algn="l">
              <a:lnSpc>
                <a:spcPct val="100000"/>
              </a:lnSpc>
              <a:spcBef>
                <a:spcPts val="0"/>
              </a:spcBef>
              <a:spcAft>
                <a:spcPts val="0"/>
              </a:spcAft>
              <a:buClr>
                <a:srgbClr val="666666"/>
              </a:buClr>
              <a:buSzPts val="3000"/>
              <a:buNone/>
              <a:defRPr>
                <a:solidFill>
                  <a:srgbClr val="666666"/>
                </a:solidFill>
              </a:defRPr>
            </a:lvl9pPr>
          </a:lstStyle>
          <a:p/>
        </p:txBody>
      </p:sp>
      <p:sp>
        <p:nvSpPr>
          <p:cNvPr id="25" name="Google Shape;25;p61"/>
          <p:cNvSpPr txBox="1"/>
          <p:nvPr>
            <p:ph idx="1" type="body"/>
          </p:nvPr>
        </p:nvSpPr>
        <p:spPr>
          <a:xfrm>
            <a:off x="713250" y="1272925"/>
            <a:ext cx="7717500" cy="3295800"/>
          </a:xfrm>
          <a:prstGeom prst="rect">
            <a:avLst/>
          </a:prstGeom>
          <a:noFill/>
          <a:ln>
            <a:noFill/>
          </a:ln>
        </p:spPr>
        <p:txBody>
          <a:bodyPr anchorCtr="0" anchor="t" bIns="91425" lIns="91425" spcFirstLastPara="1" rIns="91425" wrap="square" tIns="91425">
            <a:noAutofit/>
          </a:bodyPr>
          <a:lstStyle>
            <a:lvl1pPr indent="-317500" lvl="0" marL="457200" algn="l">
              <a:lnSpc>
                <a:spcPct val="150000"/>
              </a:lnSpc>
              <a:spcBef>
                <a:spcPts val="0"/>
              </a:spcBef>
              <a:spcAft>
                <a:spcPts val="0"/>
              </a:spcAft>
              <a:buClr>
                <a:srgbClr val="666666"/>
              </a:buClr>
              <a:buSzPts val="1400"/>
              <a:buFont typeface="Lato"/>
              <a:buChar char="●"/>
              <a:defRPr sz="1400">
                <a:solidFill>
                  <a:srgbClr val="666666"/>
                </a:solidFill>
              </a:defRPr>
            </a:lvl1pPr>
            <a:lvl2pPr indent="-317500" lvl="1" marL="914400" algn="l">
              <a:lnSpc>
                <a:spcPct val="150000"/>
              </a:lnSpc>
              <a:spcBef>
                <a:spcPts val="0"/>
              </a:spcBef>
              <a:spcAft>
                <a:spcPts val="0"/>
              </a:spcAft>
              <a:buClr>
                <a:srgbClr val="666666"/>
              </a:buClr>
              <a:buSzPts val="1400"/>
              <a:buFont typeface="Lato"/>
              <a:buChar char="○"/>
              <a:defRPr>
                <a:solidFill>
                  <a:srgbClr val="666666"/>
                </a:solidFill>
              </a:defRPr>
            </a:lvl2pPr>
            <a:lvl3pPr indent="-317500" lvl="2" marL="1371600" algn="l">
              <a:lnSpc>
                <a:spcPct val="150000"/>
              </a:lnSpc>
              <a:spcBef>
                <a:spcPts val="0"/>
              </a:spcBef>
              <a:spcAft>
                <a:spcPts val="0"/>
              </a:spcAft>
              <a:buClr>
                <a:srgbClr val="666666"/>
              </a:buClr>
              <a:buSzPts val="1400"/>
              <a:buFont typeface="Lato"/>
              <a:buChar char="■"/>
              <a:defRPr>
                <a:solidFill>
                  <a:srgbClr val="666666"/>
                </a:solidFill>
              </a:defRPr>
            </a:lvl3pPr>
            <a:lvl4pPr indent="-317500" lvl="3" marL="1828800" algn="l">
              <a:lnSpc>
                <a:spcPct val="150000"/>
              </a:lnSpc>
              <a:spcBef>
                <a:spcPts val="0"/>
              </a:spcBef>
              <a:spcAft>
                <a:spcPts val="0"/>
              </a:spcAft>
              <a:buClr>
                <a:srgbClr val="666666"/>
              </a:buClr>
              <a:buSzPts val="1400"/>
              <a:buFont typeface="Lato"/>
              <a:buChar char="●"/>
              <a:defRPr>
                <a:solidFill>
                  <a:srgbClr val="666666"/>
                </a:solidFill>
              </a:defRPr>
            </a:lvl4pPr>
            <a:lvl5pPr indent="-317500" lvl="4" marL="2286000" algn="l">
              <a:lnSpc>
                <a:spcPct val="150000"/>
              </a:lnSpc>
              <a:spcBef>
                <a:spcPts val="0"/>
              </a:spcBef>
              <a:spcAft>
                <a:spcPts val="0"/>
              </a:spcAft>
              <a:buClr>
                <a:srgbClr val="666666"/>
              </a:buClr>
              <a:buSzPts val="1400"/>
              <a:buFont typeface="Lato"/>
              <a:buChar char="○"/>
              <a:defRPr>
                <a:solidFill>
                  <a:srgbClr val="666666"/>
                </a:solidFill>
              </a:defRPr>
            </a:lvl5pPr>
            <a:lvl6pPr indent="-317500" lvl="5" marL="2743200" algn="l">
              <a:lnSpc>
                <a:spcPct val="150000"/>
              </a:lnSpc>
              <a:spcBef>
                <a:spcPts val="0"/>
              </a:spcBef>
              <a:spcAft>
                <a:spcPts val="0"/>
              </a:spcAft>
              <a:buClr>
                <a:srgbClr val="666666"/>
              </a:buClr>
              <a:buSzPts val="1400"/>
              <a:buFont typeface="Lato"/>
              <a:buChar char="■"/>
              <a:defRPr>
                <a:solidFill>
                  <a:srgbClr val="666666"/>
                </a:solidFill>
              </a:defRPr>
            </a:lvl6pPr>
            <a:lvl7pPr indent="-317500" lvl="6" marL="3200400" algn="l">
              <a:lnSpc>
                <a:spcPct val="150000"/>
              </a:lnSpc>
              <a:spcBef>
                <a:spcPts val="0"/>
              </a:spcBef>
              <a:spcAft>
                <a:spcPts val="0"/>
              </a:spcAft>
              <a:buClr>
                <a:srgbClr val="666666"/>
              </a:buClr>
              <a:buSzPts val="1400"/>
              <a:buFont typeface="Lato"/>
              <a:buChar char="●"/>
              <a:defRPr>
                <a:solidFill>
                  <a:srgbClr val="666666"/>
                </a:solidFill>
              </a:defRPr>
            </a:lvl7pPr>
            <a:lvl8pPr indent="-317500" lvl="7" marL="3657600" algn="l">
              <a:lnSpc>
                <a:spcPct val="150000"/>
              </a:lnSpc>
              <a:spcBef>
                <a:spcPts val="0"/>
              </a:spcBef>
              <a:spcAft>
                <a:spcPts val="0"/>
              </a:spcAft>
              <a:buClr>
                <a:srgbClr val="666666"/>
              </a:buClr>
              <a:buSzPts val="1400"/>
              <a:buFont typeface="Lato"/>
              <a:buChar char="○"/>
              <a:defRPr>
                <a:solidFill>
                  <a:srgbClr val="666666"/>
                </a:solidFill>
              </a:defRPr>
            </a:lvl8pPr>
            <a:lvl9pPr indent="-317500" lvl="8" marL="4114800" algn="l">
              <a:lnSpc>
                <a:spcPct val="150000"/>
              </a:lnSpc>
              <a:spcBef>
                <a:spcPts val="0"/>
              </a:spcBef>
              <a:spcAft>
                <a:spcPts val="0"/>
              </a:spcAft>
              <a:buClr>
                <a:srgbClr val="666666"/>
              </a:buClr>
              <a:buSzPts val="1400"/>
              <a:buFont typeface="Lato"/>
              <a:buChar char="■"/>
              <a:defRPr>
                <a:solidFill>
                  <a:srgbClr val="666666"/>
                </a:solidFill>
              </a:defRPr>
            </a:lvl9pPr>
          </a:lstStyle>
          <a:p/>
        </p:txBody>
      </p:sp>
      <p:cxnSp>
        <p:nvCxnSpPr>
          <p:cNvPr id="26" name="Google Shape;26;p61"/>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27" name="Google Shape;27;p61"/>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28" name="Google Shape;28;p61"/>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6" name="Shape 246"/>
        <p:cNvGrpSpPr/>
        <p:nvPr/>
      </p:nvGrpSpPr>
      <p:grpSpPr>
        <a:xfrm>
          <a:off x="0" y="0"/>
          <a:ext cx="0" cy="0"/>
          <a:chOff x="0" y="0"/>
          <a:chExt cx="0" cy="0"/>
        </a:xfrm>
      </p:grpSpPr>
      <p:sp>
        <p:nvSpPr>
          <p:cNvPr id="247" name="Google Shape;247;p8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48" name="Google Shape;248;p8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9" name="Google Shape;249;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0" name="Shape 250"/>
        <p:cNvGrpSpPr/>
        <p:nvPr/>
      </p:nvGrpSpPr>
      <p:grpSpPr>
        <a:xfrm>
          <a:off x="0" y="0"/>
          <a:ext cx="0" cy="0"/>
          <a:chOff x="0" y="0"/>
          <a:chExt cx="0" cy="0"/>
        </a:xfrm>
      </p:grpSpPr>
      <p:sp>
        <p:nvSpPr>
          <p:cNvPr id="251" name="Google Shape;251;p9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2" name="Google Shape;252;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3" name="Shape 253"/>
        <p:cNvGrpSpPr/>
        <p:nvPr/>
      </p:nvGrpSpPr>
      <p:grpSpPr>
        <a:xfrm>
          <a:off x="0" y="0"/>
          <a:ext cx="0" cy="0"/>
          <a:chOff x="0" y="0"/>
          <a:chExt cx="0" cy="0"/>
        </a:xfrm>
      </p:grpSpPr>
      <p:sp>
        <p:nvSpPr>
          <p:cNvPr id="254" name="Google Shape;254;p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5" name="Google Shape;255;p9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6" name="Google Shape;256;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7" name="Shape 257"/>
        <p:cNvGrpSpPr/>
        <p:nvPr/>
      </p:nvGrpSpPr>
      <p:grpSpPr>
        <a:xfrm>
          <a:off x="0" y="0"/>
          <a:ext cx="0" cy="0"/>
          <a:chOff x="0" y="0"/>
          <a:chExt cx="0" cy="0"/>
        </a:xfrm>
      </p:grpSpPr>
      <p:sp>
        <p:nvSpPr>
          <p:cNvPr id="258" name="Google Shape;258;p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9" name="Google Shape;259;p9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0" name="Google Shape;260;p9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1" name="Google Shape;261;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2" name="Shape 262"/>
        <p:cNvGrpSpPr/>
        <p:nvPr/>
      </p:nvGrpSpPr>
      <p:grpSpPr>
        <a:xfrm>
          <a:off x="0" y="0"/>
          <a:ext cx="0" cy="0"/>
          <a:chOff x="0" y="0"/>
          <a:chExt cx="0" cy="0"/>
        </a:xfrm>
      </p:grpSpPr>
      <p:sp>
        <p:nvSpPr>
          <p:cNvPr id="263" name="Google Shape;263;p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4" name="Google Shape;264;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5" name="Shape 265"/>
        <p:cNvGrpSpPr/>
        <p:nvPr/>
      </p:nvGrpSpPr>
      <p:grpSpPr>
        <a:xfrm>
          <a:off x="0" y="0"/>
          <a:ext cx="0" cy="0"/>
          <a:chOff x="0" y="0"/>
          <a:chExt cx="0" cy="0"/>
        </a:xfrm>
      </p:grpSpPr>
      <p:sp>
        <p:nvSpPr>
          <p:cNvPr id="266" name="Google Shape;266;p9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7" name="Google Shape;267;p9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8" name="Google Shape;268;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9" name="Shape 269"/>
        <p:cNvGrpSpPr/>
        <p:nvPr/>
      </p:nvGrpSpPr>
      <p:grpSpPr>
        <a:xfrm>
          <a:off x="0" y="0"/>
          <a:ext cx="0" cy="0"/>
          <a:chOff x="0" y="0"/>
          <a:chExt cx="0" cy="0"/>
        </a:xfrm>
      </p:grpSpPr>
      <p:sp>
        <p:nvSpPr>
          <p:cNvPr id="270" name="Google Shape;270;p9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1" name="Google Shape;271;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2" name="Shape 272"/>
        <p:cNvGrpSpPr/>
        <p:nvPr/>
      </p:nvGrpSpPr>
      <p:grpSpPr>
        <a:xfrm>
          <a:off x="0" y="0"/>
          <a:ext cx="0" cy="0"/>
          <a:chOff x="0" y="0"/>
          <a:chExt cx="0" cy="0"/>
        </a:xfrm>
      </p:grpSpPr>
      <p:sp>
        <p:nvSpPr>
          <p:cNvPr id="273" name="Google Shape;273;p9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9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75" name="Google Shape;275;p9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6" name="Google Shape;276;p9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77" name="Google Shape;277;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8" name="Shape 278"/>
        <p:cNvGrpSpPr/>
        <p:nvPr/>
      </p:nvGrpSpPr>
      <p:grpSpPr>
        <a:xfrm>
          <a:off x="0" y="0"/>
          <a:ext cx="0" cy="0"/>
          <a:chOff x="0" y="0"/>
          <a:chExt cx="0" cy="0"/>
        </a:xfrm>
      </p:grpSpPr>
      <p:sp>
        <p:nvSpPr>
          <p:cNvPr id="279" name="Google Shape;279;p9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80" name="Google Shape;280;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1" name="Shape 281"/>
        <p:cNvGrpSpPr/>
        <p:nvPr/>
      </p:nvGrpSpPr>
      <p:grpSpPr>
        <a:xfrm>
          <a:off x="0" y="0"/>
          <a:ext cx="0" cy="0"/>
          <a:chOff x="0" y="0"/>
          <a:chExt cx="0" cy="0"/>
        </a:xfrm>
      </p:grpSpPr>
      <p:sp>
        <p:nvSpPr>
          <p:cNvPr id="282" name="Google Shape;282;p9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83" name="Google Shape;283;p9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84" name="Google Shape;284;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62"/>
          <p:cNvSpPr txBox="1"/>
          <p:nvPr>
            <p:ph type="title"/>
          </p:nvPr>
        </p:nvSpPr>
        <p:spPr>
          <a:xfrm>
            <a:off x="713225" y="445025"/>
            <a:ext cx="568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66666"/>
              </a:buClr>
              <a:buSzPts val="3000"/>
              <a:buNone/>
              <a:defRPr>
                <a:solidFill>
                  <a:srgbClr val="666666"/>
                </a:solidFill>
              </a:defRPr>
            </a:lvl1pPr>
            <a:lvl2pPr lvl="1" algn="l">
              <a:lnSpc>
                <a:spcPct val="100000"/>
              </a:lnSpc>
              <a:spcBef>
                <a:spcPts val="0"/>
              </a:spcBef>
              <a:spcAft>
                <a:spcPts val="0"/>
              </a:spcAft>
              <a:buClr>
                <a:srgbClr val="666666"/>
              </a:buClr>
              <a:buSzPts val="3000"/>
              <a:buNone/>
              <a:defRPr>
                <a:solidFill>
                  <a:srgbClr val="666666"/>
                </a:solidFill>
              </a:defRPr>
            </a:lvl2pPr>
            <a:lvl3pPr lvl="2" algn="l">
              <a:lnSpc>
                <a:spcPct val="100000"/>
              </a:lnSpc>
              <a:spcBef>
                <a:spcPts val="0"/>
              </a:spcBef>
              <a:spcAft>
                <a:spcPts val="0"/>
              </a:spcAft>
              <a:buClr>
                <a:srgbClr val="666666"/>
              </a:buClr>
              <a:buSzPts val="3000"/>
              <a:buNone/>
              <a:defRPr>
                <a:solidFill>
                  <a:srgbClr val="666666"/>
                </a:solidFill>
              </a:defRPr>
            </a:lvl3pPr>
            <a:lvl4pPr lvl="3" algn="l">
              <a:lnSpc>
                <a:spcPct val="100000"/>
              </a:lnSpc>
              <a:spcBef>
                <a:spcPts val="0"/>
              </a:spcBef>
              <a:spcAft>
                <a:spcPts val="0"/>
              </a:spcAft>
              <a:buClr>
                <a:srgbClr val="666666"/>
              </a:buClr>
              <a:buSzPts val="3000"/>
              <a:buNone/>
              <a:defRPr>
                <a:solidFill>
                  <a:srgbClr val="666666"/>
                </a:solidFill>
              </a:defRPr>
            </a:lvl4pPr>
            <a:lvl5pPr lvl="4" algn="l">
              <a:lnSpc>
                <a:spcPct val="100000"/>
              </a:lnSpc>
              <a:spcBef>
                <a:spcPts val="0"/>
              </a:spcBef>
              <a:spcAft>
                <a:spcPts val="0"/>
              </a:spcAft>
              <a:buClr>
                <a:srgbClr val="666666"/>
              </a:buClr>
              <a:buSzPts val="3000"/>
              <a:buNone/>
              <a:defRPr>
                <a:solidFill>
                  <a:srgbClr val="666666"/>
                </a:solidFill>
              </a:defRPr>
            </a:lvl5pPr>
            <a:lvl6pPr lvl="5" algn="l">
              <a:lnSpc>
                <a:spcPct val="100000"/>
              </a:lnSpc>
              <a:spcBef>
                <a:spcPts val="0"/>
              </a:spcBef>
              <a:spcAft>
                <a:spcPts val="0"/>
              </a:spcAft>
              <a:buClr>
                <a:srgbClr val="666666"/>
              </a:buClr>
              <a:buSzPts val="3000"/>
              <a:buNone/>
              <a:defRPr>
                <a:solidFill>
                  <a:srgbClr val="666666"/>
                </a:solidFill>
              </a:defRPr>
            </a:lvl6pPr>
            <a:lvl7pPr lvl="6" algn="l">
              <a:lnSpc>
                <a:spcPct val="100000"/>
              </a:lnSpc>
              <a:spcBef>
                <a:spcPts val="0"/>
              </a:spcBef>
              <a:spcAft>
                <a:spcPts val="0"/>
              </a:spcAft>
              <a:buClr>
                <a:srgbClr val="666666"/>
              </a:buClr>
              <a:buSzPts val="3000"/>
              <a:buNone/>
              <a:defRPr>
                <a:solidFill>
                  <a:srgbClr val="666666"/>
                </a:solidFill>
              </a:defRPr>
            </a:lvl7pPr>
            <a:lvl8pPr lvl="7" algn="l">
              <a:lnSpc>
                <a:spcPct val="100000"/>
              </a:lnSpc>
              <a:spcBef>
                <a:spcPts val="0"/>
              </a:spcBef>
              <a:spcAft>
                <a:spcPts val="0"/>
              </a:spcAft>
              <a:buClr>
                <a:srgbClr val="666666"/>
              </a:buClr>
              <a:buSzPts val="3000"/>
              <a:buNone/>
              <a:defRPr>
                <a:solidFill>
                  <a:srgbClr val="666666"/>
                </a:solidFill>
              </a:defRPr>
            </a:lvl8pPr>
            <a:lvl9pPr lvl="8" algn="l">
              <a:lnSpc>
                <a:spcPct val="100000"/>
              </a:lnSpc>
              <a:spcBef>
                <a:spcPts val="0"/>
              </a:spcBef>
              <a:spcAft>
                <a:spcPts val="0"/>
              </a:spcAft>
              <a:buClr>
                <a:srgbClr val="666666"/>
              </a:buClr>
              <a:buSzPts val="3000"/>
              <a:buNone/>
              <a:defRPr>
                <a:solidFill>
                  <a:srgbClr val="666666"/>
                </a:solidFill>
              </a:defRPr>
            </a:lvl9pPr>
          </a:lstStyle>
          <a:p/>
        </p:txBody>
      </p:sp>
      <p:sp>
        <p:nvSpPr>
          <p:cNvPr id="31" name="Google Shape;31;p62"/>
          <p:cNvSpPr txBox="1"/>
          <p:nvPr>
            <p:ph idx="1" type="subTitle"/>
          </p:nvPr>
        </p:nvSpPr>
        <p:spPr>
          <a:xfrm>
            <a:off x="5038975" y="264902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9pPr>
          </a:lstStyle>
          <a:p/>
        </p:txBody>
      </p:sp>
      <p:sp>
        <p:nvSpPr>
          <p:cNvPr id="32" name="Google Shape;32;p62"/>
          <p:cNvSpPr txBox="1"/>
          <p:nvPr>
            <p:ph idx="2" type="subTitle"/>
          </p:nvPr>
        </p:nvSpPr>
        <p:spPr>
          <a:xfrm>
            <a:off x="5038975" y="2961200"/>
            <a:ext cx="2486100" cy="90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sp>
        <p:nvSpPr>
          <p:cNvPr id="33" name="Google Shape;33;p62"/>
          <p:cNvSpPr txBox="1"/>
          <p:nvPr>
            <p:ph idx="3" type="subTitle"/>
          </p:nvPr>
        </p:nvSpPr>
        <p:spPr>
          <a:xfrm>
            <a:off x="1693175" y="264902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9pPr>
          </a:lstStyle>
          <a:p/>
        </p:txBody>
      </p:sp>
      <p:sp>
        <p:nvSpPr>
          <p:cNvPr id="34" name="Google Shape;34;p62"/>
          <p:cNvSpPr txBox="1"/>
          <p:nvPr>
            <p:ph idx="4" type="subTitle"/>
          </p:nvPr>
        </p:nvSpPr>
        <p:spPr>
          <a:xfrm>
            <a:off x="1693175" y="2961200"/>
            <a:ext cx="2486100" cy="90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666666"/>
              </a:buClr>
              <a:buSzPts val="1400"/>
              <a:buNone/>
              <a:defRPr sz="1400">
                <a:solidFill>
                  <a:srgbClr val="666666"/>
                </a:solidFill>
              </a:defRPr>
            </a:lvl1pPr>
            <a:lvl2pPr lvl="1" algn="ctr">
              <a:lnSpc>
                <a:spcPct val="150000"/>
              </a:lnSpc>
              <a:spcBef>
                <a:spcPts val="0"/>
              </a:spcBef>
              <a:spcAft>
                <a:spcPts val="0"/>
              </a:spcAft>
              <a:buClr>
                <a:srgbClr val="666666"/>
              </a:buClr>
              <a:buSzPts val="1400"/>
              <a:buNone/>
              <a:defRPr>
                <a:solidFill>
                  <a:srgbClr val="666666"/>
                </a:solidFill>
              </a:defRPr>
            </a:lvl2pPr>
            <a:lvl3pPr lvl="2" algn="ctr">
              <a:lnSpc>
                <a:spcPct val="150000"/>
              </a:lnSpc>
              <a:spcBef>
                <a:spcPts val="0"/>
              </a:spcBef>
              <a:spcAft>
                <a:spcPts val="0"/>
              </a:spcAft>
              <a:buClr>
                <a:srgbClr val="666666"/>
              </a:buClr>
              <a:buSzPts val="1400"/>
              <a:buNone/>
              <a:defRPr>
                <a:solidFill>
                  <a:srgbClr val="666666"/>
                </a:solidFill>
              </a:defRPr>
            </a:lvl3pPr>
            <a:lvl4pPr lvl="3" algn="ctr">
              <a:lnSpc>
                <a:spcPct val="150000"/>
              </a:lnSpc>
              <a:spcBef>
                <a:spcPts val="0"/>
              </a:spcBef>
              <a:spcAft>
                <a:spcPts val="0"/>
              </a:spcAft>
              <a:buClr>
                <a:srgbClr val="666666"/>
              </a:buClr>
              <a:buSzPts val="1400"/>
              <a:buNone/>
              <a:defRPr>
                <a:solidFill>
                  <a:srgbClr val="666666"/>
                </a:solidFill>
              </a:defRPr>
            </a:lvl4pPr>
            <a:lvl5pPr lvl="4" algn="ctr">
              <a:lnSpc>
                <a:spcPct val="150000"/>
              </a:lnSpc>
              <a:spcBef>
                <a:spcPts val="0"/>
              </a:spcBef>
              <a:spcAft>
                <a:spcPts val="0"/>
              </a:spcAft>
              <a:buClr>
                <a:srgbClr val="666666"/>
              </a:buClr>
              <a:buSzPts val="1400"/>
              <a:buNone/>
              <a:defRPr>
                <a:solidFill>
                  <a:srgbClr val="666666"/>
                </a:solidFill>
              </a:defRPr>
            </a:lvl5pPr>
            <a:lvl6pPr lvl="5" algn="ctr">
              <a:lnSpc>
                <a:spcPct val="150000"/>
              </a:lnSpc>
              <a:spcBef>
                <a:spcPts val="0"/>
              </a:spcBef>
              <a:spcAft>
                <a:spcPts val="0"/>
              </a:spcAft>
              <a:buClr>
                <a:srgbClr val="666666"/>
              </a:buClr>
              <a:buSzPts val="1400"/>
              <a:buNone/>
              <a:defRPr>
                <a:solidFill>
                  <a:srgbClr val="666666"/>
                </a:solidFill>
              </a:defRPr>
            </a:lvl6pPr>
            <a:lvl7pPr lvl="6" algn="ctr">
              <a:lnSpc>
                <a:spcPct val="150000"/>
              </a:lnSpc>
              <a:spcBef>
                <a:spcPts val="0"/>
              </a:spcBef>
              <a:spcAft>
                <a:spcPts val="0"/>
              </a:spcAft>
              <a:buClr>
                <a:srgbClr val="666666"/>
              </a:buClr>
              <a:buSzPts val="1400"/>
              <a:buNone/>
              <a:defRPr>
                <a:solidFill>
                  <a:srgbClr val="666666"/>
                </a:solidFill>
              </a:defRPr>
            </a:lvl7pPr>
            <a:lvl8pPr lvl="7" algn="ctr">
              <a:lnSpc>
                <a:spcPct val="150000"/>
              </a:lnSpc>
              <a:spcBef>
                <a:spcPts val="0"/>
              </a:spcBef>
              <a:spcAft>
                <a:spcPts val="0"/>
              </a:spcAft>
              <a:buClr>
                <a:srgbClr val="666666"/>
              </a:buClr>
              <a:buSzPts val="1400"/>
              <a:buNone/>
              <a:defRPr>
                <a:solidFill>
                  <a:srgbClr val="666666"/>
                </a:solidFill>
              </a:defRPr>
            </a:lvl8pPr>
            <a:lvl9pPr lvl="8" algn="ctr">
              <a:lnSpc>
                <a:spcPct val="150000"/>
              </a:lnSpc>
              <a:spcBef>
                <a:spcPts val="0"/>
              </a:spcBef>
              <a:spcAft>
                <a:spcPts val="0"/>
              </a:spcAft>
              <a:buClr>
                <a:srgbClr val="666666"/>
              </a:buClr>
              <a:buSzPts val="1400"/>
              <a:buNone/>
              <a:defRPr>
                <a:solidFill>
                  <a:srgbClr val="666666"/>
                </a:solidFill>
              </a:defRPr>
            </a:lvl9pPr>
          </a:lstStyle>
          <a:p/>
        </p:txBody>
      </p:sp>
      <p:cxnSp>
        <p:nvCxnSpPr>
          <p:cNvPr id="35" name="Google Shape;35;p62"/>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36" name="Google Shape;36;p62"/>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37" name="Google Shape;37;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5" name="Shape 285"/>
        <p:cNvGrpSpPr/>
        <p:nvPr/>
      </p:nvGrpSpPr>
      <p:grpSpPr>
        <a:xfrm>
          <a:off x="0" y="0"/>
          <a:ext cx="0" cy="0"/>
          <a:chOff x="0" y="0"/>
          <a:chExt cx="0" cy="0"/>
        </a:xfrm>
      </p:grpSpPr>
      <p:sp>
        <p:nvSpPr>
          <p:cNvPr id="286" name="Google Shape;286;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66666"/>
              </a:buClr>
              <a:buSzPts val="3000"/>
              <a:buNone/>
              <a:defRPr>
                <a:solidFill>
                  <a:srgbClr val="666666"/>
                </a:solidFill>
              </a:defRPr>
            </a:lvl1pPr>
            <a:lvl2pPr lvl="1" algn="l">
              <a:lnSpc>
                <a:spcPct val="100000"/>
              </a:lnSpc>
              <a:spcBef>
                <a:spcPts val="0"/>
              </a:spcBef>
              <a:spcAft>
                <a:spcPts val="0"/>
              </a:spcAft>
              <a:buClr>
                <a:srgbClr val="666666"/>
              </a:buClr>
              <a:buSzPts val="3000"/>
              <a:buNone/>
              <a:defRPr>
                <a:solidFill>
                  <a:srgbClr val="666666"/>
                </a:solidFill>
              </a:defRPr>
            </a:lvl2pPr>
            <a:lvl3pPr lvl="2" algn="l">
              <a:lnSpc>
                <a:spcPct val="100000"/>
              </a:lnSpc>
              <a:spcBef>
                <a:spcPts val="0"/>
              </a:spcBef>
              <a:spcAft>
                <a:spcPts val="0"/>
              </a:spcAft>
              <a:buClr>
                <a:srgbClr val="666666"/>
              </a:buClr>
              <a:buSzPts val="3000"/>
              <a:buNone/>
              <a:defRPr>
                <a:solidFill>
                  <a:srgbClr val="666666"/>
                </a:solidFill>
              </a:defRPr>
            </a:lvl3pPr>
            <a:lvl4pPr lvl="3" algn="l">
              <a:lnSpc>
                <a:spcPct val="100000"/>
              </a:lnSpc>
              <a:spcBef>
                <a:spcPts val="0"/>
              </a:spcBef>
              <a:spcAft>
                <a:spcPts val="0"/>
              </a:spcAft>
              <a:buClr>
                <a:srgbClr val="666666"/>
              </a:buClr>
              <a:buSzPts val="3000"/>
              <a:buNone/>
              <a:defRPr>
                <a:solidFill>
                  <a:srgbClr val="666666"/>
                </a:solidFill>
              </a:defRPr>
            </a:lvl4pPr>
            <a:lvl5pPr lvl="4" algn="l">
              <a:lnSpc>
                <a:spcPct val="100000"/>
              </a:lnSpc>
              <a:spcBef>
                <a:spcPts val="0"/>
              </a:spcBef>
              <a:spcAft>
                <a:spcPts val="0"/>
              </a:spcAft>
              <a:buClr>
                <a:srgbClr val="666666"/>
              </a:buClr>
              <a:buSzPts val="3000"/>
              <a:buNone/>
              <a:defRPr>
                <a:solidFill>
                  <a:srgbClr val="666666"/>
                </a:solidFill>
              </a:defRPr>
            </a:lvl5pPr>
            <a:lvl6pPr lvl="5" algn="l">
              <a:lnSpc>
                <a:spcPct val="100000"/>
              </a:lnSpc>
              <a:spcBef>
                <a:spcPts val="0"/>
              </a:spcBef>
              <a:spcAft>
                <a:spcPts val="0"/>
              </a:spcAft>
              <a:buClr>
                <a:srgbClr val="666666"/>
              </a:buClr>
              <a:buSzPts val="3000"/>
              <a:buNone/>
              <a:defRPr>
                <a:solidFill>
                  <a:srgbClr val="666666"/>
                </a:solidFill>
              </a:defRPr>
            </a:lvl6pPr>
            <a:lvl7pPr lvl="6" algn="l">
              <a:lnSpc>
                <a:spcPct val="100000"/>
              </a:lnSpc>
              <a:spcBef>
                <a:spcPts val="0"/>
              </a:spcBef>
              <a:spcAft>
                <a:spcPts val="0"/>
              </a:spcAft>
              <a:buClr>
                <a:srgbClr val="666666"/>
              </a:buClr>
              <a:buSzPts val="3000"/>
              <a:buNone/>
              <a:defRPr>
                <a:solidFill>
                  <a:srgbClr val="666666"/>
                </a:solidFill>
              </a:defRPr>
            </a:lvl7pPr>
            <a:lvl8pPr lvl="7" algn="l">
              <a:lnSpc>
                <a:spcPct val="100000"/>
              </a:lnSpc>
              <a:spcBef>
                <a:spcPts val="0"/>
              </a:spcBef>
              <a:spcAft>
                <a:spcPts val="0"/>
              </a:spcAft>
              <a:buClr>
                <a:srgbClr val="666666"/>
              </a:buClr>
              <a:buSzPts val="3000"/>
              <a:buNone/>
              <a:defRPr>
                <a:solidFill>
                  <a:srgbClr val="666666"/>
                </a:solidFill>
              </a:defRPr>
            </a:lvl8pPr>
            <a:lvl9pPr lvl="8" algn="l">
              <a:lnSpc>
                <a:spcPct val="100000"/>
              </a:lnSpc>
              <a:spcBef>
                <a:spcPts val="0"/>
              </a:spcBef>
              <a:spcAft>
                <a:spcPts val="0"/>
              </a:spcAft>
              <a:buClr>
                <a:srgbClr val="666666"/>
              </a:buClr>
              <a:buSzPts val="3000"/>
              <a:buNone/>
              <a:defRPr>
                <a:solidFill>
                  <a:srgbClr val="666666"/>
                </a:solidFill>
              </a:defRPr>
            </a:lvl9pPr>
          </a:lstStyle>
          <a:p/>
        </p:txBody>
      </p:sp>
      <p:cxnSp>
        <p:nvCxnSpPr>
          <p:cNvPr id="40" name="Google Shape;40;p63"/>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41" name="Google Shape;41;p63"/>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42" name="Google Shape;42;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64"/>
          <p:cNvSpPr txBox="1"/>
          <p:nvPr>
            <p:ph idx="1" type="subTitle"/>
          </p:nvPr>
        </p:nvSpPr>
        <p:spPr>
          <a:xfrm>
            <a:off x="2360375" y="1433050"/>
            <a:ext cx="17253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666666"/>
              </a:buClr>
              <a:buSzPts val="2400"/>
              <a:buFont typeface="Vidaloka"/>
              <a:buNone/>
              <a:defRPr sz="2400">
                <a:solidFill>
                  <a:srgbClr val="666666"/>
                </a:solidFill>
                <a:latin typeface="Vidaloka"/>
                <a:ea typeface="Vidaloka"/>
                <a:cs typeface="Vidaloka"/>
                <a:sym typeface="Vidaloka"/>
              </a:defRPr>
            </a:lvl1pPr>
            <a:lvl2pPr lvl="1"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2pPr>
            <a:lvl3pPr lvl="2"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3pPr>
            <a:lvl4pPr lvl="3"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4pPr>
            <a:lvl5pPr lvl="4"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5pPr>
            <a:lvl6pPr lvl="5"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6pPr>
            <a:lvl7pPr lvl="6"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7pPr>
            <a:lvl8pPr lvl="7"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8pPr>
            <a:lvl9pPr lvl="8" algn="ctr">
              <a:lnSpc>
                <a:spcPct val="150000"/>
              </a:lnSpc>
              <a:spcBef>
                <a:spcPts val="0"/>
              </a:spcBef>
              <a:spcAft>
                <a:spcPts val="0"/>
              </a:spcAft>
              <a:buClr>
                <a:srgbClr val="666666"/>
              </a:buClr>
              <a:buSzPts val="2400"/>
              <a:buFont typeface="Vidaloka"/>
              <a:buNone/>
              <a:defRPr b="1" sz="2400">
                <a:solidFill>
                  <a:srgbClr val="666666"/>
                </a:solidFill>
                <a:latin typeface="Vidaloka"/>
                <a:ea typeface="Vidaloka"/>
                <a:cs typeface="Vidaloka"/>
                <a:sym typeface="Vidaloka"/>
              </a:defRPr>
            </a:lvl9pPr>
          </a:lstStyle>
          <a:p/>
        </p:txBody>
      </p:sp>
      <p:sp>
        <p:nvSpPr>
          <p:cNvPr id="45" name="Google Shape;45;p64"/>
          <p:cNvSpPr txBox="1"/>
          <p:nvPr>
            <p:ph idx="2" type="subTitle"/>
          </p:nvPr>
        </p:nvSpPr>
        <p:spPr>
          <a:xfrm>
            <a:off x="2247500" y="1790050"/>
            <a:ext cx="5160300" cy="2402100"/>
          </a:xfrm>
          <a:prstGeom prst="rect">
            <a:avLst/>
          </a:prstGeom>
          <a:noFill/>
          <a:ln>
            <a:noFill/>
          </a:ln>
        </p:spPr>
        <p:txBody>
          <a:bodyPr anchorCtr="0" anchor="t" bIns="91425" lIns="91425" spcFirstLastPara="1" rIns="91425" wrap="square" tIns="91425">
            <a:noAutofit/>
          </a:bodyPr>
          <a:lstStyle>
            <a:lvl1pPr lvl="0" marR="50800" algn="l">
              <a:lnSpc>
                <a:spcPct val="166000"/>
              </a:lnSpc>
              <a:spcBef>
                <a:spcPts val="0"/>
              </a:spcBef>
              <a:spcAft>
                <a:spcPts val="0"/>
              </a:spcAft>
              <a:buClr>
                <a:srgbClr val="666666"/>
              </a:buClr>
              <a:buSzPts val="1400"/>
              <a:buChar char="●"/>
              <a:defRPr sz="1400">
                <a:solidFill>
                  <a:srgbClr val="666666"/>
                </a:solidFill>
              </a:defRPr>
            </a:lvl1pPr>
            <a:lvl2pPr lvl="1" algn="ctr">
              <a:lnSpc>
                <a:spcPct val="150000"/>
              </a:lnSpc>
              <a:spcBef>
                <a:spcPts val="0"/>
              </a:spcBef>
              <a:spcAft>
                <a:spcPts val="0"/>
              </a:spcAft>
              <a:buClr>
                <a:srgbClr val="666666"/>
              </a:buClr>
              <a:buSzPts val="1400"/>
              <a:buChar char="○"/>
              <a:defRPr>
                <a:solidFill>
                  <a:srgbClr val="666666"/>
                </a:solidFill>
              </a:defRPr>
            </a:lvl2pPr>
            <a:lvl3pPr lvl="2" algn="ctr">
              <a:lnSpc>
                <a:spcPct val="150000"/>
              </a:lnSpc>
              <a:spcBef>
                <a:spcPts val="0"/>
              </a:spcBef>
              <a:spcAft>
                <a:spcPts val="0"/>
              </a:spcAft>
              <a:buClr>
                <a:srgbClr val="666666"/>
              </a:buClr>
              <a:buSzPts val="1400"/>
              <a:buChar char="■"/>
              <a:defRPr>
                <a:solidFill>
                  <a:srgbClr val="666666"/>
                </a:solidFill>
              </a:defRPr>
            </a:lvl3pPr>
            <a:lvl4pPr lvl="3" algn="ctr">
              <a:lnSpc>
                <a:spcPct val="150000"/>
              </a:lnSpc>
              <a:spcBef>
                <a:spcPts val="0"/>
              </a:spcBef>
              <a:spcAft>
                <a:spcPts val="0"/>
              </a:spcAft>
              <a:buClr>
                <a:srgbClr val="666666"/>
              </a:buClr>
              <a:buSzPts val="1400"/>
              <a:buChar char="●"/>
              <a:defRPr>
                <a:solidFill>
                  <a:srgbClr val="666666"/>
                </a:solidFill>
              </a:defRPr>
            </a:lvl4pPr>
            <a:lvl5pPr lvl="4" algn="ctr">
              <a:lnSpc>
                <a:spcPct val="150000"/>
              </a:lnSpc>
              <a:spcBef>
                <a:spcPts val="0"/>
              </a:spcBef>
              <a:spcAft>
                <a:spcPts val="0"/>
              </a:spcAft>
              <a:buClr>
                <a:srgbClr val="666666"/>
              </a:buClr>
              <a:buSzPts val="1400"/>
              <a:buChar char="○"/>
              <a:defRPr>
                <a:solidFill>
                  <a:srgbClr val="666666"/>
                </a:solidFill>
              </a:defRPr>
            </a:lvl5pPr>
            <a:lvl6pPr lvl="5" algn="ctr">
              <a:lnSpc>
                <a:spcPct val="150000"/>
              </a:lnSpc>
              <a:spcBef>
                <a:spcPts val="0"/>
              </a:spcBef>
              <a:spcAft>
                <a:spcPts val="0"/>
              </a:spcAft>
              <a:buClr>
                <a:srgbClr val="666666"/>
              </a:buClr>
              <a:buSzPts val="1400"/>
              <a:buChar char="■"/>
              <a:defRPr>
                <a:solidFill>
                  <a:srgbClr val="666666"/>
                </a:solidFill>
              </a:defRPr>
            </a:lvl6pPr>
            <a:lvl7pPr lvl="6" algn="ctr">
              <a:lnSpc>
                <a:spcPct val="150000"/>
              </a:lnSpc>
              <a:spcBef>
                <a:spcPts val="0"/>
              </a:spcBef>
              <a:spcAft>
                <a:spcPts val="0"/>
              </a:spcAft>
              <a:buClr>
                <a:srgbClr val="666666"/>
              </a:buClr>
              <a:buSzPts val="1400"/>
              <a:buChar char="●"/>
              <a:defRPr>
                <a:solidFill>
                  <a:srgbClr val="666666"/>
                </a:solidFill>
              </a:defRPr>
            </a:lvl7pPr>
            <a:lvl8pPr lvl="7" algn="ctr">
              <a:lnSpc>
                <a:spcPct val="150000"/>
              </a:lnSpc>
              <a:spcBef>
                <a:spcPts val="0"/>
              </a:spcBef>
              <a:spcAft>
                <a:spcPts val="0"/>
              </a:spcAft>
              <a:buClr>
                <a:srgbClr val="666666"/>
              </a:buClr>
              <a:buSzPts val="1400"/>
              <a:buChar char="○"/>
              <a:defRPr>
                <a:solidFill>
                  <a:srgbClr val="666666"/>
                </a:solidFill>
              </a:defRPr>
            </a:lvl8pPr>
            <a:lvl9pPr lvl="8" algn="ctr">
              <a:lnSpc>
                <a:spcPct val="150000"/>
              </a:lnSpc>
              <a:spcBef>
                <a:spcPts val="0"/>
              </a:spcBef>
              <a:spcAft>
                <a:spcPts val="0"/>
              </a:spcAft>
              <a:buClr>
                <a:srgbClr val="666666"/>
              </a:buClr>
              <a:buSzPts val="1400"/>
              <a:buChar char="■"/>
              <a:defRPr>
                <a:solidFill>
                  <a:srgbClr val="666666"/>
                </a:solidFill>
              </a:defRPr>
            </a:lvl9pPr>
          </a:lstStyle>
          <a:p/>
        </p:txBody>
      </p:sp>
      <p:sp>
        <p:nvSpPr>
          <p:cNvPr id="46" name="Google Shape;46;p64"/>
          <p:cNvSpPr txBox="1"/>
          <p:nvPr>
            <p:ph type="title"/>
          </p:nvPr>
        </p:nvSpPr>
        <p:spPr>
          <a:xfrm>
            <a:off x="713225" y="445025"/>
            <a:ext cx="4297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66666"/>
              </a:buClr>
              <a:buSzPts val="3000"/>
              <a:buNone/>
              <a:defRPr>
                <a:solidFill>
                  <a:srgbClr val="666666"/>
                </a:solidFill>
              </a:defRPr>
            </a:lvl1pPr>
            <a:lvl2pPr lvl="1" algn="l">
              <a:lnSpc>
                <a:spcPct val="100000"/>
              </a:lnSpc>
              <a:spcBef>
                <a:spcPts val="0"/>
              </a:spcBef>
              <a:spcAft>
                <a:spcPts val="0"/>
              </a:spcAft>
              <a:buClr>
                <a:srgbClr val="666666"/>
              </a:buClr>
              <a:buSzPts val="3000"/>
              <a:buNone/>
              <a:defRPr>
                <a:solidFill>
                  <a:srgbClr val="666666"/>
                </a:solidFill>
              </a:defRPr>
            </a:lvl2pPr>
            <a:lvl3pPr lvl="2" algn="l">
              <a:lnSpc>
                <a:spcPct val="100000"/>
              </a:lnSpc>
              <a:spcBef>
                <a:spcPts val="0"/>
              </a:spcBef>
              <a:spcAft>
                <a:spcPts val="0"/>
              </a:spcAft>
              <a:buClr>
                <a:srgbClr val="666666"/>
              </a:buClr>
              <a:buSzPts val="3000"/>
              <a:buNone/>
              <a:defRPr>
                <a:solidFill>
                  <a:srgbClr val="666666"/>
                </a:solidFill>
              </a:defRPr>
            </a:lvl3pPr>
            <a:lvl4pPr lvl="3" algn="l">
              <a:lnSpc>
                <a:spcPct val="100000"/>
              </a:lnSpc>
              <a:spcBef>
                <a:spcPts val="0"/>
              </a:spcBef>
              <a:spcAft>
                <a:spcPts val="0"/>
              </a:spcAft>
              <a:buClr>
                <a:srgbClr val="666666"/>
              </a:buClr>
              <a:buSzPts val="3000"/>
              <a:buNone/>
              <a:defRPr>
                <a:solidFill>
                  <a:srgbClr val="666666"/>
                </a:solidFill>
              </a:defRPr>
            </a:lvl4pPr>
            <a:lvl5pPr lvl="4" algn="l">
              <a:lnSpc>
                <a:spcPct val="100000"/>
              </a:lnSpc>
              <a:spcBef>
                <a:spcPts val="0"/>
              </a:spcBef>
              <a:spcAft>
                <a:spcPts val="0"/>
              </a:spcAft>
              <a:buClr>
                <a:srgbClr val="666666"/>
              </a:buClr>
              <a:buSzPts val="3000"/>
              <a:buNone/>
              <a:defRPr>
                <a:solidFill>
                  <a:srgbClr val="666666"/>
                </a:solidFill>
              </a:defRPr>
            </a:lvl5pPr>
            <a:lvl6pPr lvl="5" algn="l">
              <a:lnSpc>
                <a:spcPct val="100000"/>
              </a:lnSpc>
              <a:spcBef>
                <a:spcPts val="0"/>
              </a:spcBef>
              <a:spcAft>
                <a:spcPts val="0"/>
              </a:spcAft>
              <a:buClr>
                <a:srgbClr val="666666"/>
              </a:buClr>
              <a:buSzPts val="3000"/>
              <a:buNone/>
              <a:defRPr>
                <a:solidFill>
                  <a:srgbClr val="666666"/>
                </a:solidFill>
              </a:defRPr>
            </a:lvl6pPr>
            <a:lvl7pPr lvl="6" algn="l">
              <a:lnSpc>
                <a:spcPct val="100000"/>
              </a:lnSpc>
              <a:spcBef>
                <a:spcPts val="0"/>
              </a:spcBef>
              <a:spcAft>
                <a:spcPts val="0"/>
              </a:spcAft>
              <a:buClr>
                <a:srgbClr val="666666"/>
              </a:buClr>
              <a:buSzPts val="3000"/>
              <a:buNone/>
              <a:defRPr>
                <a:solidFill>
                  <a:srgbClr val="666666"/>
                </a:solidFill>
              </a:defRPr>
            </a:lvl7pPr>
            <a:lvl8pPr lvl="7" algn="l">
              <a:lnSpc>
                <a:spcPct val="100000"/>
              </a:lnSpc>
              <a:spcBef>
                <a:spcPts val="0"/>
              </a:spcBef>
              <a:spcAft>
                <a:spcPts val="0"/>
              </a:spcAft>
              <a:buClr>
                <a:srgbClr val="666666"/>
              </a:buClr>
              <a:buSzPts val="3000"/>
              <a:buNone/>
              <a:defRPr>
                <a:solidFill>
                  <a:srgbClr val="666666"/>
                </a:solidFill>
              </a:defRPr>
            </a:lvl8pPr>
            <a:lvl9pPr lvl="8" algn="l">
              <a:lnSpc>
                <a:spcPct val="100000"/>
              </a:lnSpc>
              <a:spcBef>
                <a:spcPts val="0"/>
              </a:spcBef>
              <a:spcAft>
                <a:spcPts val="0"/>
              </a:spcAft>
              <a:buClr>
                <a:srgbClr val="666666"/>
              </a:buClr>
              <a:buSzPts val="3000"/>
              <a:buNone/>
              <a:defRPr>
                <a:solidFill>
                  <a:srgbClr val="666666"/>
                </a:solidFill>
              </a:defRPr>
            </a:lvl9pPr>
          </a:lstStyle>
          <a:p/>
        </p:txBody>
      </p:sp>
      <p:cxnSp>
        <p:nvCxnSpPr>
          <p:cNvPr id="47" name="Google Shape;47;p64"/>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48" name="Google Shape;48;p64"/>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49" name="Google Shape;49;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sp>
        <p:nvSpPr>
          <p:cNvPr id="51" name="Google Shape;51;p65"/>
          <p:cNvSpPr txBox="1"/>
          <p:nvPr>
            <p:ph type="title"/>
          </p:nvPr>
        </p:nvSpPr>
        <p:spPr>
          <a:xfrm>
            <a:off x="1122500" y="1225400"/>
            <a:ext cx="6899100" cy="26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666666"/>
              </a:buClr>
              <a:buSzPts val="4800"/>
              <a:buNone/>
              <a:defRPr sz="9600">
                <a:solidFill>
                  <a:srgbClr val="666666"/>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cxnSp>
        <p:nvCxnSpPr>
          <p:cNvPr id="52" name="Google Shape;52;p65"/>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53" name="Google Shape;53;p65"/>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54" name="Google Shape;54;p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66"/>
          <p:cNvSpPr txBox="1"/>
          <p:nvPr>
            <p:ph idx="1" type="subTitle"/>
          </p:nvPr>
        </p:nvSpPr>
        <p:spPr>
          <a:xfrm>
            <a:off x="895950" y="1682000"/>
            <a:ext cx="3847200" cy="237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66666"/>
              </a:buClr>
              <a:buSzPts val="1400"/>
              <a:buChar char="●"/>
              <a:defRPr sz="1400">
                <a:solidFill>
                  <a:srgbClr val="666666"/>
                </a:solidFill>
              </a:defRPr>
            </a:lvl1pPr>
            <a:lvl2pPr lvl="1" algn="ctr">
              <a:lnSpc>
                <a:spcPct val="150000"/>
              </a:lnSpc>
              <a:spcBef>
                <a:spcPts val="0"/>
              </a:spcBef>
              <a:spcAft>
                <a:spcPts val="0"/>
              </a:spcAft>
              <a:buClr>
                <a:srgbClr val="666666"/>
              </a:buClr>
              <a:buSzPts val="1400"/>
              <a:buChar char="○"/>
              <a:defRPr>
                <a:solidFill>
                  <a:srgbClr val="666666"/>
                </a:solidFill>
              </a:defRPr>
            </a:lvl2pPr>
            <a:lvl3pPr lvl="2" algn="ctr">
              <a:lnSpc>
                <a:spcPct val="150000"/>
              </a:lnSpc>
              <a:spcBef>
                <a:spcPts val="0"/>
              </a:spcBef>
              <a:spcAft>
                <a:spcPts val="0"/>
              </a:spcAft>
              <a:buClr>
                <a:srgbClr val="666666"/>
              </a:buClr>
              <a:buSzPts val="1400"/>
              <a:buChar char="■"/>
              <a:defRPr>
                <a:solidFill>
                  <a:srgbClr val="666666"/>
                </a:solidFill>
              </a:defRPr>
            </a:lvl3pPr>
            <a:lvl4pPr lvl="3" algn="ctr">
              <a:lnSpc>
                <a:spcPct val="150000"/>
              </a:lnSpc>
              <a:spcBef>
                <a:spcPts val="0"/>
              </a:spcBef>
              <a:spcAft>
                <a:spcPts val="0"/>
              </a:spcAft>
              <a:buClr>
                <a:srgbClr val="666666"/>
              </a:buClr>
              <a:buSzPts val="1400"/>
              <a:buChar char="●"/>
              <a:defRPr>
                <a:solidFill>
                  <a:srgbClr val="666666"/>
                </a:solidFill>
              </a:defRPr>
            </a:lvl4pPr>
            <a:lvl5pPr lvl="4" algn="ctr">
              <a:lnSpc>
                <a:spcPct val="150000"/>
              </a:lnSpc>
              <a:spcBef>
                <a:spcPts val="0"/>
              </a:spcBef>
              <a:spcAft>
                <a:spcPts val="0"/>
              </a:spcAft>
              <a:buClr>
                <a:srgbClr val="666666"/>
              </a:buClr>
              <a:buSzPts val="1400"/>
              <a:buChar char="○"/>
              <a:defRPr>
                <a:solidFill>
                  <a:srgbClr val="666666"/>
                </a:solidFill>
              </a:defRPr>
            </a:lvl5pPr>
            <a:lvl6pPr lvl="5" algn="ctr">
              <a:lnSpc>
                <a:spcPct val="150000"/>
              </a:lnSpc>
              <a:spcBef>
                <a:spcPts val="0"/>
              </a:spcBef>
              <a:spcAft>
                <a:spcPts val="0"/>
              </a:spcAft>
              <a:buClr>
                <a:srgbClr val="666666"/>
              </a:buClr>
              <a:buSzPts val="1400"/>
              <a:buChar char="■"/>
              <a:defRPr>
                <a:solidFill>
                  <a:srgbClr val="666666"/>
                </a:solidFill>
              </a:defRPr>
            </a:lvl6pPr>
            <a:lvl7pPr lvl="6" algn="ctr">
              <a:lnSpc>
                <a:spcPct val="150000"/>
              </a:lnSpc>
              <a:spcBef>
                <a:spcPts val="0"/>
              </a:spcBef>
              <a:spcAft>
                <a:spcPts val="0"/>
              </a:spcAft>
              <a:buClr>
                <a:srgbClr val="666666"/>
              </a:buClr>
              <a:buSzPts val="1400"/>
              <a:buChar char="●"/>
              <a:defRPr>
                <a:solidFill>
                  <a:srgbClr val="666666"/>
                </a:solidFill>
              </a:defRPr>
            </a:lvl7pPr>
            <a:lvl8pPr lvl="7" algn="ctr">
              <a:lnSpc>
                <a:spcPct val="150000"/>
              </a:lnSpc>
              <a:spcBef>
                <a:spcPts val="0"/>
              </a:spcBef>
              <a:spcAft>
                <a:spcPts val="0"/>
              </a:spcAft>
              <a:buClr>
                <a:srgbClr val="666666"/>
              </a:buClr>
              <a:buSzPts val="1400"/>
              <a:buChar char="○"/>
              <a:defRPr>
                <a:solidFill>
                  <a:srgbClr val="666666"/>
                </a:solidFill>
              </a:defRPr>
            </a:lvl8pPr>
            <a:lvl9pPr lvl="8" algn="ctr">
              <a:lnSpc>
                <a:spcPct val="150000"/>
              </a:lnSpc>
              <a:spcBef>
                <a:spcPts val="0"/>
              </a:spcBef>
              <a:spcAft>
                <a:spcPts val="0"/>
              </a:spcAft>
              <a:buClr>
                <a:srgbClr val="666666"/>
              </a:buClr>
              <a:buSzPts val="1400"/>
              <a:buChar char="■"/>
              <a:defRPr>
                <a:solidFill>
                  <a:srgbClr val="666666"/>
                </a:solidFill>
              </a:defRPr>
            </a:lvl9pPr>
          </a:lstStyle>
          <a:p/>
        </p:txBody>
      </p:sp>
      <p:sp>
        <p:nvSpPr>
          <p:cNvPr id="57" name="Google Shape;57;p66"/>
          <p:cNvSpPr txBox="1"/>
          <p:nvPr>
            <p:ph type="title"/>
          </p:nvPr>
        </p:nvSpPr>
        <p:spPr>
          <a:xfrm>
            <a:off x="713225" y="445025"/>
            <a:ext cx="5679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66666"/>
              </a:buClr>
              <a:buSzPts val="3000"/>
              <a:buNone/>
              <a:defRPr>
                <a:solidFill>
                  <a:srgbClr val="666666"/>
                </a:solidFill>
              </a:defRPr>
            </a:lvl1pPr>
            <a:lvl2pPr lvl="1" algn="l">
              <a:lnSpc>
                <a:spcPct val="100000"/>
              </a:lnSpc>
              <a:spcBef>
                <a:spcPts val="0"/>
              </a:spcBef>
              <a:spcAft>
                <a:spcPts val="0"/>
              </a:spcAft>
              <a:buClr>
                <a:srgbClr val="666666"/>
              </a:buClr>
              <a:buSzPts val="3000"/>
              <a:buNone/>
              <a:defRPr>
                <a:solidFill>
                  <a:srgbClr val="666666"/>
                </a:solidFill>
              </a:defRPr>
            </a:lvl2pPr>
            <a:lvl3pPr lvl="2" algn="l">
              <a:lnSpc>
                <a:spcPct val="100000"/>
              </a:lnSpc>
              <a:spcBef>
                <a:spcPts val="0"/>
              </a:spcBef>
              <a:spcAft>
                <a:spcPts val="0"/>
              </a:spcAft>
              <a:buClr>
                <a:srgbClr val="666666"/>
              </a:buClr>
              <a:buSzPts val="3000"/>
              <a:buNone/>
              <a:defRPr>
                <a:solidFill>
                  <a:srgbClr val="666666"/>
                </a:solidFill>
              </a:defRPr>
            </a:lvl3pPr>
            <a:lvl4pPr lvl="3" algn="l">
              <a:lnSpc>
                <a:spcPct val="100000"/>
              </a:lnSpc>
              <a:spcBef>
                <a:spcPts val="0"/>
              </a:spcBef>
              <a:spcAft>
                <a:spcPts val="0"/>
              </a:spcAft>
              <a:buClr>
                <a:srgbClr val="666666"/>
              </a:buClr>
              <a:buSzPts val="3000"/>
              <a:buNone/>
              <a:defRPr>
                <a:solidFill>
                  <a:srgbClr val="666666"/>
                </a:solidFill>
              </a:defRPr>
            </a:lvl4pPr>
            <a:lvl5pPr lvl="4" algn="l">
              <a:lnSpc>
                <a:spcPct val="100000"/>
              </a:lnSpc>
              <a:spcBef>
                <a:spcPts val="0"/>
              </a:spcBef>
              <a:spcAft>
                <a:spcPts val="0"/>
              </a:spcAft>
              <a:buClr>
                <a:srgbClr val="666666"/>
              </a:buClr>
              <a:buSzPts val="3000"/>
              <a:buNone/>
              <a:defRPr>
                <a:solidFill>
                  <a:srgbClr val="666666"/>
                </a:solidFill>
              </a:defRPr>
            </a:lvl5pPr>
            <a:lvl6pPr lvl="5" algn="l">
              <a:lnSpc>
                <a:spcPct val="100000"/>
              </a:lnSpc>
              <a:spcBef>
                <a:spcPts val="0"/>
              </a:spcBef>
              <a:spcAft>
                <a:spcPts val="0"/>
              </a:spcAft>
              <a:buClr>
                <a:srgbClr val="666666"/>
              </a:buClr>
              <a:buSzPts val="3000"/>
              <a:buNone/>
              <a:defRPr>
                <a:solidFill>
                  <a:srgbClr val="666666"/>
                </a:solidFill>
              </a:defRPr>
            </a:lvl6pPr>
            <a:lvl7pPr lvl="6" algn="l">
              <a:lnSpc>
                <a:spcPct val="100000"/>
              </a:lnSpc>
              <a:spcBef>
                <a:spcPts val="0"/>
              </a:spcBef>
              <a:spcAft>
                <a:spcPts val="0"/>
              </a:spcAft>
              <a:buClr>
                <a:srgbClr val="666666"/>
              </a:buClr>
              <a:buSzPts val="3000"/>
              <a:buNone/>
              <a:defRPr>
                <a:solidFill>
                  <a:srgbClr val="666666"/>
                </a:solidFill>
              </a:defRPr>
            </a:lvl7pPr>
            <a:lvl8pPr lvl="7" algn="l">
              <a:lnSpc>
                <a:spcPct val="100000"/>
              </a:lnSpc>
              <a:spcBef>
                <a:spcPts val="0"/>
              </a:spcBef>
              <a:spcAft>
                <a:spcPts val="0"/>
              </a:spcAft>
              <a:buClr>
                <a:srgbClr val="666666"/>
              </a:buClr>
              <a:buSzPts val="3000"/>
              <a:buNone/>
              <a:defRPr>
                <a:solidFill>
                  <a:srgbClr val="666666"/>
                </a:solidFill>
              </a:defRPr>
            </a:lvl8pPr>
            <a:lvl9pPr lvl="8" algn="l">
              <a:lnSpc>
                <a:spcPct val="100000"/>
              </a:lnSpc>
              <a:spcBef>
                <a:spcPts val="0"/>
              </a:spcBef>
              <a:spcAft>
                <a:spcPts val="0"/>
              </a:spcAft>
              <a:buClr>
                <a:srgbClr val="666666"/>
              </a:buClr>
              <a:buSzPts val="3000"/>
              <a:buNone/>
              <a:defRPr>
                <a:solidFill>
                  <a:srgbClr val="666666"/>
                </a:solidFill>
              </a:defRPr>
            </a:lvl9pPr>
          </a:lstStyle>
          <a:p/>
        </p:txBody>
      </p:sp>
      <p:cxnSp>
        <p:nvCxnSpPr>
          <p:cNvPr id="58" name="Google Shape;58;p66"/>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59" name="Google Shape;59;p66"/>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60" name="Google Shape;60;p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1" name="Shape 61"/>
        <p:cNvGrpSpPr/>
        <p:nvPr/>
      </p:nvGrpSpPr>
      <p:grpSpPr>
        <a:xfrm>
          <a:off x="0" y="0"/>
          <a:ext cx="0" cy="0"/>
          <a:chOff x="0" y="0"/>
          <a:chExt cx="0" cy="0"/>
        </a:xfrm>
      </p:grpSpPr>
      <p:sp>
        <p:nvSpPr>
          <p:cNvPr id="62" name="Google Shape;62;p67"/>
          <p:cNvSpPr txBox="1"/>
          <p:nvPr>
            <p:ph idx="1" type="body"/>
          </p:nvPr>
        </p:nvSpPr>
        <p:spPr>
          <a:xfrm>
            <a:off x="713225" y="539500"/>
            <a:ext cx="3557100" cy="977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rgbClr val="666666"/>
              </a:buClr>
              <a:buSzPts val="1400"/>
              <a:buNone/>
              <a:defRPr sz="3000">
                <a:solidFill>
                  <a:srgbClr val="666666"/>
                </a:solidFill>
                <a:latin typeface="Vidaloka"/>
                <a:ea typeface="Vidaloka"/>
                <a:cs typeface="Vidaloka"/>
                <a:sym typeface="Vidaloka"/>
              </a:defRPr>
            </a:lvl1pPr>
          </a:lstStyle>
          <a:p/>
        </p:txBody>
      </p:sp>
      <p:cxnSp>
        <p:nvCxnSpPr>
          <p:cNvPr id="63" name="Google Shape;63;p67"/>
          <p:cNvCxnSpPr/>
          <p:nvPr/>
        </p:nvCxnSpPr>
        <p:spPr>
          <a:xfrm>
            <a:off x="-72550" y="274100"/>
            <a:ext cx="9287400" cy="0"/>
          </a:xfrm>
          <a:prstGeom prst="straightConnector1">
            <a:avLst/>
          </a:prstGeom>
          <a:noFill/>
          <a:ln cap="flat" cmpd="sng" w="28575">
            <a:solidFill>
              <a:srgbClr val="999999"/>
            </a:solidFill>
            <a:prstDash val="solid"/>
            <a:round/>
            <a:headEnd len="sm" w="sm" type="none"/>
            <a:tailEnd len="sm" w="sm" type="none"/>
          </a:ln>
        </p:spPr>
      </p:cxnSp>
      <p:cxnSp>
        <p:nvCxnSpPr>
          <p:cNvPr id="64" name="Google Shape;64;p67"/>
          <p:cNvCxnSpPr/>
          <p:nvPr/>
        </p:nvCxnSpPr>
        <p:spPr>
          <a:xfrm>
            <a:off x="-72550" y="4877450"/>
            <a:ext cx="9287400" cy="0"/>
          </a:xfrm>
          <a:prstGeom prst="straightConnector1">
            <a:avLst/>
          </a:prstGeom>
          <a:noFill/>
          <a:ln cap="flat" cmpd="sng" w="28575">
            <a:solidFill>
              <a:srgbClr val="999999"/>
            </a:solidFill>
            <a:prstDash val="solid"/>
            <a:round/>
            <a:headEnd len="sm" w="sm" type="none"/>
            <a:tailEnd len="sm" w="sm" type="none"/>
          </a:ln>
        </p:spPr>
      </p:cxnSp>
      <p:sp>
        <p:nvSpPr>
          <p:cNvPr id="65" name="Google Shape;65;p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Vidaloka"/>
                <a:ea typeface="Vidaloka"/>
                <a:cs typeface="Vidaloka"/>
                <a:sym typeface="Vidalok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Vidaloka"/>
                <a:ea typeface="Vidaloka"/>
                <a:cs typeface="Vidaloka"/>
                <a:sym typeface="Vidalok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Vidaloka"/>
                <a:ea typeface="Vidaloka"/>
                <a:cs typeface="Vidaloka"/>
                <a:sym typeface="Vidalok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Vidaloka"/>
                <a:ea typeface="Vidaloka"/>
                <a:cs typeface="Vidaloka"/>
                <a:sym typeface="Vidalok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Vidaloka"/>
                <a:ea typeface="Vidaloka"/>
                <a:cs typeface="Vidaloka"/>
                <a:sym typeface="Vidalok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Vidaloka"/>
                <a:ea typeface="Vidaloka"/>
                <a:cs typeface="Vidaloka"/>
                <a:sym typeface="Vidalok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Vidaloka"/>
                <a:ea typeface="Vidaloka"/>
                <a:cs typeface="Vidaloka"/>
                <a:sym typeface="Vidalok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Vidaloka"/>
                <a:ea typeface="Vidaloka"/>
                <a:cs typeface="Vidaloka"/>
                <a:sym typeface="Vidalok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Vidaloka"/>
                <a:ea typeface="Vidaloka"/>
                <a:cs typeface="Vidaloka"/>
                <a:sym typeface="Vidaloka"/>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8"/>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Vidaloka"/>
              <a:buNone/>
              <a:defRPr b="0" i="0" sz="3000" u="none" cap="none" strike="noStrike">
                <a:solidFill>
                  <a:schemeClr val="dk1"/>
                </a:solidFill>
                <a:latin typeface="Vidaloka"/>
                <a:ea typeface="Vidaloka"/>
                <a:cs typeface="Vidaloka"/>
                <a:sym typeface="Vidaloka"/>
              </a:defRPr>
            </a:lvl1pPr>
            <a:lvl2pPr lvl="1"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9pPr>
          </a:lstStyle>
          <a:p/>
        </p:txBody>
      </p:sp>
      <p:sp>
        <p:nvSpPr>
          <p:cNvPr id="7" name="Google Shape;7;p58"/>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50000"/>
              </a:lnSpc>
              <a:spcBef>
                <a:spcPts val="0"/>
              </a:spcBef>
              <a:spcAft>
                <a:spcPts val="0"/>
              </a:spcAft>
              <a:buClr>
                <a:srgbClr val="666666"/>
              </a:buClr>
              <a:buSzPts val="1400"/>
              <a:buFont typeface="Montserrat"/>
              <a:buChar char="●"/>
              <a:defRPr b="0" i="0" sz="1400" u="none" cap="none" strike="noStrike">
                <a:solidFill>
                  <a:srgbClr val="666666"/>
                </a:solidFill>
                <a:latin typeface="Montserrat"/>
                <a:ea typeface="Montserrat"/>
                <a:cs typeface="Montserrat"/>
                <a:sym typeface="Montserrat"/>
              </a:defRPr>
            </a:lvl1pPr>
            <a:lvl2pPr indent="-317500" lvl="1" marL="914400" marR="0" rtl="0" algn="l">
              <a:lnSpc>
                <a:spcPct val="150000"/>
              </a:lnSpc>
              <a:spcBef>
                <a:spcPts val="0"/>
              </a:spcBef>
              <a:spcAft>
                <a:spcPts val="0"/>
              </a:spcAft>
              <a:buClr>
                <a:srgbClr val="666666"/>
              </a:buClr>
              <a:buSzPts val="1400"/>
              <a:buFont typeface="Montserrat"/>
              <a:buChar char="○"/>
              <a:defRPr b="0" i="0" sz="1400" u="none" cap="none" strike="noStrike">
                <a:solidFill>
                  <a:srgbClr val="666666"/>
                </a:solidFill>
                <a:latin typeface="Montserrat"/>
                <a:ea typeface="Montserrat"/>
                <a:cs typeface="Montserrat"/>
                <a:sym typeface="Montserrat"/>
              </a:defRPr>
            </a:lvl2pPr>
            <a:lvl3pPr indent="-317500" lvl="2" marL="1371600" marR="0" rtl="0" algn="l">
              <a:lnSpc>
                <a:spcPct val="150000"/>
              </a:lnSpc>
              <a:spcBef>
                <a:spcPts val="0"/>
              </a:spcBef>
              <a:spcAft>
                <a:spcPts val="0"/>
              </a:spcAft>
              <a:buClr>
                <a:srgbClr val="666666"/>
              </a:buClr>
              <a:buSzPts val="1400"/>
              <a:buFont typeface="Montserrat"/>
              <a:buChar char="■"/>
              <a:defRPr b="0" i="0" sz="1400" u="none" cap="none" strike="noStrike">
                <a:solidFill>
                  <a:srgbClr val="666666"/>
                </a:solidFill>
                <a:latin typeface="Montserrat"/>
                <a:ea typeface="Montserrat"/>
                <a:cs typeface="Montserrat"/>
                <a:sym typeface="Montserrat"/>
              </a:defRPr>
            </a:lvl3pPr>
            <a:lvl4pPr indent="-317500" lvl="3" marL="1828800" marR="0" rtl="0" algn="l">
              <a:lnSpc>
                <a:spcPct val="150000"/>
              </a:lnSpc>
              <a:spcBef>
                <a:spcPts val="0"/>
              </a:spcBef>
              <a:spcAft>
                <a:spcPts val="0"/>
              </a:spcAft>
              <a:buClr>
                <a:srgbClr val="666666"/>
              </a:buClr>
              <a:buSzPts val="1400"/>
              <a:buFont typeface="Montserrat"/>
              <a:buChar char="●"/>
              <a:defRPr b="0" i="0" sz="1400" u="none" cap="none" strike="noStrike">
                <a:solidFill>
                  <a:srgbClr val="666666"/>
                </a:solidFill>
                <a:latin typeface="Montserrat"/>
                <a:ea typeface="Montserrat"/>
                <a:cs typeface="Montserrat"/>
                <a:sym typeface="Montserrat"/>
              </a:defRPr>
            </a:lvl4pPr>
            <a:lvl5pPr indent="-317500" lvl="4" marL="2286000" marR="0" rtl="0" algn="l">
              <a:lnSpc>
                <a:spcPct val="150000"/>
              </a:lnSpc>
              <a:spcBef>
                <a:spcPts val="0"/>
              </a:spcBef>
              <a:spcAft>
                <a:spcPts val="0"/>
              </a:spcAft>
              <a:buClr>
                <a:srgbClr val="666666"/>
              </a:buClr>
              <a:buSzPts val="1400"/>
              <a:buFont typeface="Montserrat"/>
              <a:buChar char="○"/>
              <a:defRPr b="0" i="0" sz="1400" u="none" cap="none" strike="noStrike">
                <a:solidFill>
                  <a:srgbClr val="666666"/>
                </a:solidFill>
                <a:latin typeface="Montserrat"/>
                <a:ea typeface="Montserrat"/>
                <a:cs typeface="Montserrat"/>
                <a:sym typeface="Montserrat"/>
              </a:defRPr>
            </a:lvl5pPr>
            <a:lvl6pPr indent="-317500" lvl="5" marL="2743200" marR="0" rtl="0" algn="l">
              <a:lnSpc>
                <a:spcPct val="150000"/>
              </a:lnSpc>
              <a:spcBef>
                <a:spcPts val="0"/>
              </a:spcBef>
              <a:spcAft>
                <a:spcPts val="0"/>
              </a:spcAft>
              <a:buClr>
                <a:srgbClr val="666666"/>
              </a:buClr>
              <a:buSzPts val="1400"/>
              <a:buFont typeface="Montserrat"/>
              <a:buChar char="■"/>
              <a:defRPr b="0" i="0" sz="1400" u="none" cap="none" strike="noStrike">
                <a:solidFill>
                  <a:srgbClr val="666666"/>
                </a:solidFill>
                <a:latin typeface="Montserrat"/>
                <a:ea typeface="Montserrat"/>
                <a:cs typeface="Montserrat"/>
                <a:sym typeface="Montserrat"/>
              </a:defRPr>
            </a:lvl6pPr>
            <a:lvl7pPr indent="-317500" lvl="6" marL="3200400" marR="0" rtl="0" algn="l">
              <a:lnSpc>
                <a:spcPct val="150000"/>
              </a:lnSpc>
              <a:spcBef>
                <a:spcPts val="0"/>
              </a:spcBef>
              <a:spcAft>
                <a:spcPts val="0"/>
              </a:spcAft>
              <a:buClr>
                <a:srgbClr val="666666"/>
              </a:buClr>
              <a:buSzPts val="1400"/>
              <a:buFont typeface="Montserrat"/>
              <a:buChar char="●"/>
              <a:defRPr b="0" i="0" sz="1400" u="none" cap="none" strike="noStrike">
                <a:solidFill>
                  <a:srgbClr val="666666"/>
                </a:solidFill>
                <a:latin typeface="Montserrat"/>
                <a:ea typeface="Montserrat"/>
                <a:cs typeface="Montserrat"/>
                <a:sym typeface="Montserrat"/>
              </a:defRPr>
            </a:lvl7pPr>
            <a:lvl8pPr indent="-317500" lvl="7" marL="3657600" marR="0" rtl="0" algn="l">
              <a:lnSpc>
                <a:spcPct val="150000"/>
              </a:lnSpc>
              <a:spcBef>
                <a:spcPts val="0"/>
              </a:spcBef>
              <a:spcAft>
                <a:spcPts val="0"/>
              </a:spcAft>
              <a:buClr>
                <a:srgbClr val="666666"/>
              </a:buClr>
              <a:buSzPts val="1400"/>
              <a:buFont typeface="Montserrat"/>
              <a:buChar char="○"/>
              <a:defRPr b="0" i="0" sz="1400" u="none" cap="none" strike="noStrike">
                <a:solidFill>
                  <a:srgbClr val="666666"/>
                </a:solidFill>
                <a:latin typeface="Montserrat"/>
                <a:ea typeface="Montserrat"/>
                <a:cs typeface="Montserrat"/>
                <a:sym typeface="Montserrat"/>
              </a:defRPr>
            </a:lvl8pPr>
            <a:lvl9pPr indent="-317500" lvl="8" marL="4114800" marR="0" rtl="0" algn="l">
              <a:lnSpc>
                <a:spcPct val="150000"/>
              </a:lnSpc>
              <a:spcBef>
                <a:spcPts val="0"/>
              </a:spcBef>
              <a:spcAft>
                <a:spcPts val="0"/>
              </a:spcAft>
              <a:buClr>
                <a:srgbClr val="666666"/>
              </a:buClr>
              <a:buSzPts val="1400"/>
              <a:buFont typeface="Montserrat"/>
              <a:buChar char="■"/>
              <a:defRPr b="0" i="0" sz="1400" u="none" cap="none" strike="noStrike">
                <a:solidFill>
                  <a:srgbClr val="666666"/>
                </a:solidFill>
                <a:latin typeface="Montserrat"/>
                <a:ea typeface="Montserrat"/>
                <a:cs typeface="Montserrat"/>
                <a:sym typeface="Montserrat"/>
              </a:defRPr>
            </a:lvl9pPr>
          </a:lstStyle>
          <a:p/>
        </p:txBody>
      </p:sp>
      <p:sp>
        <p:nvSpPr>
          <p:cNvPr id="8" name="Google Shape;8;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2" name="Shape 242"/>
        <p:cNvGrpSpPr/>
        <p:nvPr/>
      </p:nvGrpSpPr>
      <p:grpSpPr>
        <a:xfrm>
          <a:off x="0" y="0"/>
          <a:ext cx="0" cy="0"/>
          <a:chOff x="0" y="0"/>
          <a:chExt cx="0" cy="0"/>
        </a:xfrm>
      </p:grpSpPr>
      <p:sp>
        <p:nvSpPr>
          <p:cNvPr id="243" name="Google Shape;243;p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4" name="Google Shape;244;p8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45" name="Google Shape;245;p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man7.org/linux/man-pages/man2/bind.2.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man7.org/linux/man-pages/man2/bind.2.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man7.org/linux/man-pages/man2/listen.2.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man7.org/linux/man-pages/man2/accept.2.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man7.org/linux/man-pages/man2/connect.2.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linux.die.net/man/2/clos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man7.org/linux/man-pages/man2/read.2.html" TargetMode="External"/><Relationship Id="rId4" Type="http://schemas.openxmlformats.org/officeDocument/2006/relationships/hyperlink" Target="https://man7.org/linux/man-pages/man2/recv.2.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man7.org/linux/man-pages/man2/read.2.html" TargetMode="External"/><Relationship Id="rId4" Type="http://schemas.openxmlformats.org/officeDocument/2006/relationships/hyperlink" Target="https://man7.org/linux/man-pages/man2/recv.2.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man7.org/linux/man-pages/man2/write.2.html" TargetMode="External"/><Relationship Id="rId4" Type="http://schemas.openxmlformats.org/officeDocument/2006/relationships/hyperlink" Target="https://man7.org/linux/man-pages/man2/send.2.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man7.org/linux/man-pages/man2/write.2.html" TargetMode="External"/><Relationship Id="rId4" Type="http://schemas.openxmlformats.org/officeDocument/2006/relationships/hyperlink" Target="https://man7.org/linux/man-pages/man2/send.2.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beej.us/guide/bgnet/html/#select" TargetMode="External"/><Relationship Id="rId4" Type="http://schemas.openxmlformats.org/officeDocument/2006/relationships/hyperlink" Target="https://man7.org/linux/man-pages/man2/select.2.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man7.org/linux/man-pages/man2/select.2.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man7.org/linux/man-pages/man2/select.2.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man7.org/linux/man-pages/man2/poll.2.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beej-zhtw.netdpi.net/" TargetMode="External"/><Relationship Id="rId4" Type="http://schemas.openxmlformats.org/officeDocument/2006/relationships/hyperlink" Target="https://beej.us/guide/bgnet/html/multi/index.html" TargetMode="External"/><Relationship Id="rId5" Type="http://schemas.openxmlformats.org/officeDocument/2006/relationships/hyperlink" Target="https://linux.die.net/ma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example.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learn.microsoft.com/zh-tw/windows/wsl/install" TargetMode="External"/><Relationship Id="rId4" Type="http://schemas.openxmlformats.org/officeDocument/2006/relationships/hyperlink" Target="https://www.docker.com/products/docker-desktop/" TargetMode="External"/><Relationship Id="rId5" Type="http://schemas.openxmlformats.org/officeDocument/2006/relationships/hyperlink" Target="https://www.docker.com/products/docker-desktop/"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classroom.github.com/a/TGXfIqth" TargetMode="External"/><Relationship Id="rId4"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www.gradescope.com/courses/834874"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docs.google.com/spreadsheets/d/1ItZVORINNDFFbPmhSa-y0hmg3ESNp0E1na_qvs11-lU/edit?usp=sharing" TargetMode="External"/><Relationship Id="rId4" Type="http://schemas.openxmlformats.org/officeDocument/2006/relationships/hyperlink" Target="mailto:ntu.cnta@gmail.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mailto:ntu.cnta@gmail.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man7.org/linux/man-pages/man2/socket.2.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man7.org/linux/man-pages/man2/socket.2.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
          <p:cNvSpPr txBox="1"/>
          <p:nvPr>
            <p:ph type="ctrTitle"/>
          </p:nvPr>
        </p:nvSpPr>
        <p:spPr>
          <a:xfrm>
            <a:off x="1039975" y="1324500"/>
            <a:ext cx="70641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zh-TW" sz="6000"/>
              <a:t>Assignment 2</a:t>
            </a:r>
            <a:endParaRPr sz="6000"/>
          </a:p>
          <a:p>
            <a:pPr indent="0" lvl="0" marL="0" rtl="0" algn="ctr">
              <a:lnSpc>
                <a:spcPct val="100000"/>
              </a:lnSpc>
              <a:spcBef>
                <a:spcPts val="0"/>
              </a:spcBef>
              <a:spcAft>
                <a:spcPts val="0"/>
              </a:spcAft>
              <a:buClr>
                <a:srgbClr val="013B4E"/>
              </a:buClr>
              <a:buSzPts val="9600"/>
              <a:buFont typeface="Gill Sans"/>
              <a:buNone/>
            </a:pPr>
            <a:r>
              <a:rPr lang="zh-TW" sz="3600"/>
              <a:t>Socket Programming</a:t>
            </a:r>
            <a:endParaRPr sz="3600"/>
          </a:p>
        </p:txBody>
      </p:sp>
      <p:sp>
        <p:nvSpPr>
          <p:cNvPr id="292" name="Google Shape;292;p1"/>
          <p:cNvSpPr txBox="1"/>
          <p:nvPr>
            <p:ph idx="1" type="subTitle"/>
          </p:nvPr>
        </p:nvSpPr>
        <p:spPr>
          <a:xfrm>
            <a:off x="1040000" y="3377100"/>
            <a:ext cx="7064100" cy="44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zh-TW"/>
              <a:t>Prof. Ai-Chun Pang</a:t>
            </a:r>
            <a:endParaRPr/>
          </a:p>
          <a:p>
            <a:pPr indent="0" lvl="0" marL="0" rtl="0" algn="ctr">
              <a:lnSpc>
                <a:spcPct val="100000"/>
              </a:lnSpc>
              <a:spcBef>
                <a:spcPts val="0"/>
              </a:spcBef>
              <a:spcAft>
                <a:spcPts val="0"/>
              </a:spcAft>
              <a:buSzPts val="2800"/>
              <a:buNone/>
            </a:pPr>
            <a:r>
              <a:rPr lang="zh-TW"/>
              <a:t> TA / Ping-Yu Yang, Wen-Hsin Wu, Kuang-Hui Huang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10"/>
          <p:cNvSpPr txBox="1"/>
          <p:nvPr>
            <p:ph idx="4294967295" type="subTitle"/>
          </p:nvPr>
        </p:nvSpPr>
        <p:spPr>
          <a:xfrm>
            <a:off x="713225" y="1153200"/>
            <a:ext cx="7673700" cy="3672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9F7671"/>
                </a:solidFill>
                <a:latin typeface="Montserrat"/>
                <a:ea typeface="Montserrat"/>
                <a:cs typeface="Montserrat"/>
                <a:sym typeface="Montserrat"/>
              </a:rPr>
              <a:t>Bind</a:t>
            </a:r>
            <a:r>
              <a:rPr b="0" i="0" lang="zh-TW" sz="1500" u="none" cap="none" strike="noStrike">
                <a:solidFill>
                  <a:srgbClr val="666666"/>
                </a:solidFill>
                <a:latin typeface="Montserrat"/>
                <a:ea typeface="Montserrat"/>
                <a:cs typeface="Montserrat"/>
                <a:sym typeface="Montserrat"/>
              </a:rPr>
              <a:t> the address to the socket.</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sockfd</a:t>
            </a:r>
            <a:r>
              <a:rPr b="0" i="0" lang="zh-TW" sz="1500" u="none" cap="none" strike="noStrike">
                <a:solidFill>
                  <a:srgbClr val="666666"/>
                </a:solidFill>
                <a:latin typeface="Montserrat"/>
                <a:ea typeface="Montserrat"/>
                <a:cs typeface="Montserrat"/>
                <a:sym typeface="Montserrat"/>
              </a:rPr>
              <a:t>: specifies the socket file descriptor to bind.</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Ubuntu"/>
              <a:buChar char="●"/>
            </a:pPr>
            <a:r>
              <a:rPr b="0" i="0" lang="zh-TW" sz="1500" u="none" cap="none" strike="noStrike">
                <a:solidFill>
                  <a:srgbClr val="9F7671"/>
                </a:solidFill>
                <a:latin typeface="Ubuntu"/>
                <a:ea typeface="Ubuntu"/>
                <a:cs typeface="Ubuntu"/>
                <a:sym typeface="Ubuntu"/>
              </a:rPr>
              <a:t>addr</a:t>
            </a:r>
            <a:endParaRPr b="0" i="0" sz="1500" u="none" cap="none" strike="noStrike">
              <a:solidFill>
                <a:srgbClr val="9F7671"/>
              </a:solidFill>
              <a:latin typeface="Ubuntu"/>
              <a:ea typeface="Ubuntu"/>
              <a:cs typeface="Ubuntu"/>
              <a:sym typeface="Ubuntu"/>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specifies the socket address to be associated with the sockfd</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You can use “</a:t>
            </a:r>
            <a:r>
              <a:rPr b="0" i="0" lang="zh-TW" sz="1500" u="none" cap="none" strike="noStrike">
                <a:solidFill>
                  <a:srgbClr val="9F7671"/>
                </a:solidFill>
                <a:latin typeface="Ubuntu"/>
                <a:ea typeface="Ubuntu"/>
                <a:cs typeface="Ubuntu"/>
                <a:sym typeface="Ubuntu"/>
              </a:rPr>
              <a:t>struct sockaddr_in*</a:t>
            </a:r>
            <a:r>
              <a:rPr b="0" i="0" lang="zh-TW" sz="1500" u="none" cap="none" strike="noStrike">
                <a:solidFill>
                  <a:srgbClr val="666666"/>
                </a:solidFill>
                <a:latin typeface="Montserrat"/>
                <a:ea typeface="Montserrat"/>
                <a:cs typeface="Montserrat"/>
                <a:sym typeface="Montserrat"/>
              </a:rPr>
              <a:t>” defined in </a:t>
            </a:r>
            <a:r>
              <a:rPr b="0" i="0" lang="zh-TW" sz="1500" u="none" cap="none" strike="noStrike">
                <a:solidFill>
                  <a:srgbClr val="9F7671"/>
                </a:solidFill>
                <a:latin typeface="Ubuntu"/>
                <a:ea typeface="Ubuntu"/>
                <a:cs typeface="Ubuntu"/>
                <a:sym typeface="Ubuntu"/>
              </a:rPr>
              <a:t>&lt;netinet/in.h&gt;</a:t>
            </a:r>
            <a:r>
              <a:rPr b="0" i="0" lang="zh-TW" sz="1500" u="none" cap="none" strike="noStrike">
                <a:solidFill>
                  <a:srgbClr val="666666"/>
                </a:solidFill>
                <a:latin typeface="Montserrat"/>
                <a:ea typeface="Montserrat"/>
                <a:cs typeface="Montserrat"/>
                <a:sym typeface="Montserrat"/>
              </a:rPr>
              <a:t>, and then cast it into “</a:t>
            </a:r>
            <a:r>
              <a:rPr b="0" i="0" lang="zh-TW" sz="1500" u="none" cap="none" strike="noStrike">
                <a:solidFill>
                  <a:srgbClr val="9F7671"/>
                </a:solidFill>
                <a:latin typeface="Ubuntu"/>
                <a:ea typeface="Ubuntu"/>
                <a:cs typeface="Ubuntu"/>
                <a:sym typeface="Ubuntu"/>
              </a:rPr>
              <a:t>struct sockaddr*</a:t>
            </a:r>
            <a:r>
              <a:rPr b="0" i="0" lang="zh-TW" sz="1500" u="none" cap="none" strike="noStrike">
                <a:solidFill>
                  <a:srgbClr val="666666"/>
                </a:solidFill>
                <a:latin typeface="Montserrat"/>
                <a:ea typeface="Montserrat"/>
                <a:cs typeface="Montserrat"/>
                <a:sym typeface="Montserrat"/>
              </a:rPr>
              <a:t>”</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len</a:t>
            </a:r>
            <a:r>
              <a:rPr b="0" i="0" lang="zh-TW" sz="1500" u="none" cap="none" strike="noStrike">
                <a:solidFill>
                  <a:srgbClr val="666666"/>
                </a:solidFill>
                <a:latin typeface="Montserrat"/>
                <a:ea typeface="Montserrat"/>
                <a:cs typeface="Montserrat"/>
                <a:sym typeface="Montserrat"/>
              </a:rPr>
              <a:t>: specifies the size of sockaddr (= </a:t>
            </a:r>
            <a:r>
              <a:rPr b="0" i="0" lang="zh-TW" sz="1500" u="none" cap="none" strike="noStrike">
                <a:solidFill>
                  <a:srgbClr val="666666"/>
                </a:solidFill>
                <a:latin typeface="Ubuntu"/>
                <a:ea typeface="Ubuntu"/>
                <a:cs typeface="Ubuntu"/>
                <a:sym typeface="Ubuntu"/>
              </a:rPr>
              <a:t>sizeof(struct sockaddr)</a:t>
            </a:r>
            <a:r>
              <a:rPr b="0" i="0" lang="zh-TW" sz="1500" u="none" cap="none" strike="noStrike">
                <a:solidFill>
                  <a:srgbClr val="666666"/>
                </a:solidFill>
                <a:latin typeface="Montserrat"/>
                <a:ea typeface="Montserrat"/>
                <a:cs typeface="Montserrat"/>
                <a:sym typeface="Montserrat"/>
              </a:rPr>
              <a:t> )</a:t>
            </a:r>
            <a:endParaRPr b="0" i="0" sz="1500" u="none" cap="none" strike="noStrike">
              <a:solidFill>
                <a:srgbClr val="666666"/>
              </a:solidFill>
              <a:highlight>
                <a:srgbClr val="E5D4D0"/>
              </a:highlight>
              <a:latin typeface="Ubuntu"/>
              <a:ea typeface="Ubuntu"/>
              <a:cs typeface="Ubuntu"/>
              <a:sym typeface="Ubuntu"/>
            </a:endParaRPr>
          </a:p>
        </p:txBody>
      </p:sp>
      <p:sp>
        <p:nvSpPr>
          <p:cNvPr id="386" name="Google Shape;386;p10"/>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u="sng">
                <a:solidFill>
                  <a:srgbClr val="9F7671"/>
                </a:solidFill>
                <a:latin typeface="Ubuntu"/>
                <a:ea typeface="Ubuntu"/>
                <a:cs typeface="Ubuntu"/>
                <a:sym typeface="Ubuntu"/>
                <a:hlinkClick r:id="rId3">
                  <a:extLst>
                    <a:ext uri="{A12FA001-AC4F-418D-AE19-62706E023703}">
                      <ahyp:hlinkClr val="tx"/>
                    </a:ext>
                  </a:extLst>
                </a:hlinkClick>
              </a:rPr>
              <a:t>bind()</a:t>
            </a:r>
            <a:endParaRPr>
              <a:solidFill>
                <a:srgbClr val="9F7671"/>
              </a:solidFill>
              <a:latin typeface="Ubuntu"/>
              <a:ea typeface="Ubuntu"/>
              <a:cs typeface="Ubuntu"/>
              <a:sym typeface="Ubuntu"/>
            </a:endParaRPr>
          </a:p>
        </p:txBody>
      </p:sp>
      <p:sp>
        <p:nvSpPr>
          <p:cNvPr id="387" name="Google Shape;387;p10"/>
          <p:cNvSpPr txBox="1"/>
          <p:nvPr/>
        </p:nvSpPr>
        <p:spPr>
          <a:xfrm>
            <a:off x="993600" y="1620000"/>
            <a:ext cx="7156800" cy="760500"/>
          </a:xfrm>
          <a:prstGeom prst="rect">
            <a:avLst/>
          </a:prstGeom>
          <a:solidFill>
            <a:srgbClr val="666666"/>
          </a:solidFill>
          <a:ln>
            <a:noFill/>
          </a:ln>
        </p:spPr>
        <p:txBody>
          <a:bodyPr anchorCtr="0" anchor="t" bIns="91425" lIns="91425" spcFirstLastPara="1" rIns="91425" wrap="square" tIns="90000">
            <a:spAutoFit/>
          </a:bodyPr>
          <a:lstStyle/>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#include &lt;sys/socket.h&gt;</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100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int bind (int sockfd, struct sockaddr *addr, socklen_t len);	</a:t>
            </a:r>
            <a:endParaRPr b="0" i="0" sz="1500" u="none" cap="none" strike="noStrike">
              <a:solidFill>
                <a:srgbClr val="C2C2C2"/>
              </a:solidFill>
              <a:latin typeface="Ubuntu"/>
              <a:ea typeface="Ubuntu"/>
              <a:cs typeface="Ubuntu"/>
              <a:sym typeface="Ubuntu"/>
            </a:endParaRPr>
          </a:p>
        </p:txBody>
      </p:sp>
      <p:sp>
        <p:nvSpPr>
          <p:cNvPr id="388" name="Google Shape;388;p10"/>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11"/>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u="sng">
                <a:solidFill>
                  <a:srgbClr val="9F7671"/>
                </a:solidFill>
                <a:latin typeface="Ubuntu"/>
                <a:ea typeface="Ubuntu"/>
                <a:cs typeface="Ubuntu"/>
                <a:sym typeface="Ubuntu"/>
                <a:hlinkClick r:id="rId3">
                  <a:extLst>
                    <a:ext uri="{A12FA001-AC4F-418D-AE19-62706E023703}">
                      <ahyp:hlinkClr val="tx"/>
                    </a:ext>
                  </a:extLst>
                </a:hlinkClick>
              </a:rPr>
              <a:t>bind()</a:t>
            </a:r>
            <a:endParaRPr>
              <a:solidFill>
                <a:srgbClr val="9F7671"/>
              </a:solidFill>
              <a:latin typeface="Ubuntu"/>
              <a:ea typeface="Ubuntu"/>
              <a:cs typeface="Ubuntu"/>
              <a:sym typeface="Ubuntu"/>
            </a:endParaRPr>
          </a:p>
        </p:txBody>
      </p:sp>
      <p:sp>
        <p:nvSpPr>
          <p:cNvPr id="394" name="Google Shape;394;p11"/>
          <p:cNvSpPr txBox="1"/>
          <p:nvPr/>
        </p:nvSpPr>
        <p:spPr>
          <a:xfrm>
            <a:off x="993600" y="1620000"/>
            <a:ext cx="7156800" cy="2145900"/>
          </a:xfrm>
          <a:prstGeom prst="rect">
            <a:avLst/>
          </a:prstGeom>
          <a:solidFill>
            <a:srgbClr val="666666"/>
          </a:solidFill>
          <a:ln>
            <a:noFill/>
          </a:ln>
        </p:spPr>
        <p:txBody>
          <a:bodyPr anchorCtr="0" anchor="t" bIns="91425" lIns="91425" spcFirstLastPara="1" rIns="91425" wrap="square" tIns="90000">
            <a:spAutoFit/>
          </a:bodyPr>
          <a:lstStyle/>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struct sockaddr_in {</a:t>
            </a:r>
            <a:endParaRPr b="0" i="0" sz="1500" u="none" cap="none" strike="noStrike">
              <a:solidFill>
                <a:schemeClr val="lt2"/>
              </a:solidFill>
              <a:latin typeface="Ubuntu"/>
              <a:ea typeface="Ubuntu"/>
              <a:cs typeface="Ubuntu"/>
              <a:sym typeface="Ubuntu"/>
            </a:endParaRPr>
          </a:p>
          <a:p>
            <a:pPr indent="0" lvl="0" marL="5651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short sin_family;    		 		</a:t>
            </a:r>
            <a:r>
              <a:rPr b="0" i="0" lang="zh-TW" sz="1500" u="none" cap="none" strike="noStrike">
                <a:solidFill>
                  <a:srgbClr val="C2C2C2"/>
                </a:solidFill>
                <a:latin typeface="Ubuntu"/>
                <a:ea typeface="Ubuntu"/>
                <a:cs typeface="Ubuntu"/>
                <a:sym typeface="Ubuntu"/>
              </a:rPr>
              <a:t>// address family. EX:AF_INET</a:t>
            </a:r>
            <a:r>
              <a:rPr b="0" i="0" lang="zh-TW" sz="1500" u="none" cap="none" strike="noStrike">
                <a:solidFill>
                  <a:schemeClr val="lt2"/>
                </a:solidFill>
                <a:latin typeface="Ubuntu"/>
                <a:ea typeface="Ubuntu"/>
                <a:cs typeface="Ubuntu"/>
                <a:sym typeface="Ubuntu"/>
              </a:rPr>
              <a:t> </a:t>
            </a:r>
            <a:endParaRPr b="0" i="0" sz="1500" u="none" cap="none" strike="noStrike">
              <a:solidFill>
                <a:schemeClr val="lt2"/>
              </a:solidFill>
              <a:latin typeface="Ubuntu"/>
              <a:ea typeface="Ubuntu"/>
              <a:cs typeface="Ubuntu"/>
              <a:sym typeface="Ubuntu"/>
            </a:endParaRPr>
          </a:p>
          <a:p>
            <a:pPr indent="0" lvl="0" marL="5651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unsigned short sin_port;   		</a:t>
            </a:r>
            <a:r>
              <a:rPr b="0" i="0" lang="zh-TW" sz="1500" u="none" cap="none" strike="noStrike">
                <a:solidFill>
                  <a:srgbClr val="C2C2C2"/>
                </a:solidFill>
                <a:latin typeface="Ubuntu"/>
                <a:ea typeface="Ubuntu"/>
                <a:cs typeface="Ubuntu"/>
                <a:sym typeface="Ubuntu"/>
              </a:rPr>
              <a:t>// port number for network</a:t>
            </a:r>
            <a:r>
              <a:rPr b="0" i="0" lang="zh-TW" sz="1500" u="none" cap="none" strike="noStrike">
                <a:solidFill>
                  <a:schemeClr val="lt2"/>
                </a:solidFill>
                <a:latin typeface="Ubuntu"/>
                <a:ea typeface="Ubuntu"/>
                <a:cs typeface="Ubuntu"/>
                <a:sym typeface="Ubuntu"/>
              </a:rPr>
              <a:t> </a:t>
            </a:r>
            <a:endParaRPr b="0" i="0" sz="1500" u="none" cap="none" strike="noStrike">
              <a:solidFill>
                <a:schemeClr val="lt2"/>
              </a:solidFill>
              <a:latin typeface="Ubuntu"/>
              <a:ea typeface="Ubuntu"/>
              <a:cs typeface="Ubuntu"/>
              <a:sym typeface="Ubuntu"/>
            </a:endParaRPr>
          </a:p>
          <a:p>
            <a:pPr indent="0" lvl="0" marL="5651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struct in_addr sin_addr;   			</a:t>
            </a:r>
            <a:r>
              <a:rPr b="0" i="0" lang="zh-TW" sz="1500" u="none" cap="none" strike="noStrike">
                <a:solidFill>
                  <a:srgbClr val="C2C2C2"/>
                </a:solidFill>
                <a:latin typeface="Ubuntu"/>
                <a:ea typeface="Ubuntu"/>
                <a:cs typeface="Ubuntu"/>
                <a:sym typeface="Ubuntu"/>
              </a:rPr>
              <a:t>// IP address for network </a:t>
            </a:r>
            <a:endParaRPr b="0" i="0" sz="1500" u="none" cap="none" strike="noStrike">
              <a:solidFill>
                <a:srgbClr val="C2C2C2"/>
              </a:solidFill>
              <a:latin typeface="Ubuntu"/>
              <a:ea typeface="Ubuntu"/>
              <a:cs typeface="Ubuntu"/>
              <a:sym typeface="Ubuntu"/>
            </a:endParaRPr>
          </a:p>
          <a:p>
            <a:pPr indent="0" lvl="0" marL="5651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unsigned char sin_zero[8];   		</a:t>
            </a:r>
            <a:r>
              <a:rPr b="0" i="0" lang="zh-TW" sz="1500" u="none" cap="none" strike="noStrike">
                <a:solidFill>
                  <a:srgbClr val="C2C2C2"/>
                </a:solidFill>
                <a:latin typeface="Ubuntu"/>
                <a:ea typeface="Ubuntu"/>
                <a:cs typeface="Ubuntu"/>
                <a:sym typeface="Ubuntu"/>
              </a:rPr>
              <a:t>// pad to sizeof(struct sockaddr) </a:t>
            </a:r>
            <a:endParaRPr b="0" i="0" sz="1500" u="none" cap="none" strike="noStrike">
              <a:solidFill>
                <a:srgbClr val="C2C2C2"/>
              </a:solidFill>
              <a:latin typeface="Ubuntu"/>
              <a:ea typeface="Ubuntu"/>
              <a:cs typeface="Ubuntu"/>
              <a:sym typeface="Ubuntu"/>
            </a:endParaRPr>
          </a:p>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a:t>
            </a:r>
            <a:endParaRPr b="0" i="0" sz="1500" u="none" cap="none" strike="noStrike">
              <a:solidFill>
                <a:schemeClr val="lt2"/>
              </a:solidFill>
              <a:latin typeface="Ubuntu"/>
              <a:ea typeface="Ubuntu"/>
              <a:cs typeface="Ubuntu"/>
              <a:sym typeface="Ubuntu"/>
            </a:endParaRPr>
          </a:p>
        </p:txBody>
      </p:sp>
      <p:sp>
        <p:nvSpPr>
          <p:cNvPr id="395" name="Google Shape;395;p11"/>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12"/>
          <p:cNvSpPr txBox="1"/>
          <p:nvPr>
            <p:ph idx="4294967295" type="subTitle"/>
          </p:nvPr>
        </p:nvSpPr>
        <p:spPr>
          <a:xfrm>
            <a:off x="713225" y="1153200"/>
            <a:ext cx="76737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Specify a socket to</a:t>
            </a:r>
            <a:r>
              <a:rPr b="1" i="0" lang="zh-TW" sz="1500" u="none" cap="none" strike="noStrike">
                <a:solidFill>
                  <a:srgbClr val="9F7671"/>
                </a:solidFill>
                <a:latin typeface="Montserrat"/>
                <a:ea typeface="Montserrat"/>
                <a:cs typeface="Montserrat"/>
                <a:sym typeface="Montserrat"/>
              </a:rPr>
              <a:t> listen</a:t>
            </a:r>
            <a:r>
              <a:rPr b="0" i="0" lang="zh-TW" sz="1500" u="none" cap="none" strike="noStrike">
                <a:solidFill>
                  <a:srgbClr val="666666"/>
                </a:solidFill>
                <a:latin typeface="Montserrat"/>
                <a:ea typeface="Montserrat"/>
                <a:cs typeface="Montserrat"/>
                <a:sym typeface="Montserrat"/>
              </a:rPr>
              <a:t> for connections.</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sockfd</a:t>
            </a:r>
            <a:r>
              <a:rPr b="0" i="0" lang="zh-TW" sz="1500" u="none" cap="none" strike="noStrike">
                <a:solidFill>
                  <a:srgbClr val="666666"/>
                </a:solidFill>
                <a:latin typeface="Montserrat"/>
                <a:ea typeface="Montserrat"/>
                <a:cs typeface="Montserrat"/>
                <a:sym typeface="Montserrat"/>
              </a:rPr>
              <a:t>: specifies the socket file descriptor to listen.</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backlog</a:t>
            </a:r>
            <a:r>
              <a:rPr b="0" i="0" lang="zh-TW" sz="1500" u="none" cap="none" strike="noStrike">
                <a:solidFill>
                  <a:srgbClr val="666666"/>
                </a:solidFill>
                <a:latin typeface="Montserrat"/>
                <a:ea typeface="Montserrat"/>
                <a:cs typeface="Montserrat"/>
                <a:sym typeface="Montserrat"/>
              </a:rPr>
              <a:t>: specifies the number of users allowed in queue.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1200"/>
              </a:spcBef>
              <a:spcAft>
                <a:spcPts val="1200"/>
              </a:spcAft>
              <a:buClr>
                <a:srgbClr val="666666"/>
              </a:buClr>
              <a:buSzPts val="1400"/>
              <a:buFont typeface="Montserrat"/>
              <a:buNone/>
            </a:pPr>
            <a:r>
              <a:t/>
            </a:r>
            <a:endParaRPr b="0" i="0" sz="1400" u="none" cap="none" strike="noStrike">
              <a:solidFill>
                <a:srgbClr val="666666"/>
              </a:solidFill>
              <a:latin typeface="Montserrat"/>
              <a:ea typeface="Montserrat"/>
              <a:cs typeface="Montserrat"/>
              <a:sym typeface="Montserrat"/>
            </a:endParaRPr>
          </a:p>
        </p:txBody>
      </p:sp>
      <p:sp>
        <p:nvSpPr>
          <p:cNvPr id="401" name="Google Shape;401;p12"/>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u="sng">
                <a:solidFill>
                  <a:srgbClr val="9F7671"/>
                </a:solidFill>
                <a:latin typeface="Ubuntu"/>
                <a:ea typeface="Ubuntu"/>
                <a:cs typeface="Ubuntu"/>
                <a:sym typeface="Ubuntu"/>
                <a:hlinkClick r:id="rId3">
                  <a:extLst>
                    <a:ext uri="{A12FA001-AC4F-418D-AE19-62706E023703}">
                      <ahyp:hlinkClr val="tx"/>
                    </a:ext>
                  </a:extLst>
                </a:hlinkClick>
              </a:rPr>
              <a:t>listen()</a:t>
            </a:r>
            <a:endParaRPr>
              <a:solidFill>
                <a:srgbClr val="9F7671"/>
              </a:solidFill>
              <a:latin typeface="Ubuntu"/>
              <a:ea typeface="Ubuntu"/>
              <a:cs typeface="Ubuntu"/>
              <a:sym typeface="Ubuntu"/>
            </a:endParaRPr>
          </a:p>
        </p:txBody>
      </p:sp>
      <p:sp>
        <p:nvSpPr>
          <p:cNvPr id="402" name="Google Shape;402;p12"/>
          <p:cNvSpPr txBox="1"/>
          <p:nvPr/>
        </p:nvSpPr>
        <p:spPr>
          <a:xfrm>
            <a:off x="993600" y="1620000"/>
            <a:ext cx="7156800" cy="760500"/>
          </a:xfrm>
          <a:prstGeom prst="rect">
            <a:avLst/>
          </a:prstGeom>
          <a:solidFill>
            <a:srgbClr val="666666"/>
          </a:solidFill>
          <a:ln>
            <a:noFill/>
          </a:ln>
        </p:spPr>
        <p:txBody>
          <a:bodyPr anchorCtr="0" anchor="t" bIns="91425" lIns="91425" spcFirstLastPara="1" rIns="91425" wrap="square" tIns="90000">
            <a:spAutoFit/>
          </a:bodyPr>
          <a:lstStyle/>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#include &lt;sys/socket.h&gt;</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100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int listen (int sockfd, int backlog);   	 </a:t>
            </a:r>
            <a:r>
              <a:rPr b="0" i="0" lang="zh-TW" sz="1500" u="none" cap="none" strike="noStrike">
                <a:solidFill>
                  <a:srgbClr val="C2C2C2"/>
                </a:solidFill>
                <a:latin typeface="Ubuntu"/>
                <a:ea typeface="Ubuntu"/>
                <a:cs typeface="Ubuntu"/>
                <a:sym typeface="Ubuntu"/>
              </a:rPr>
              <a:t>// returns 0 if it’s success; -1 otherwise</a:t>
            </a:r>
            <a:endParaRPr b="0" i="0" sz="1200" u="none" cap="none" strike="noStrike">
              <a:solidFill>
                <a:srgbClr val="C2C2C2"/>
              </a:solidFill>
              <a:latin typeface="Ubuntu"/>
              <a:ea typeface="Ubuntu"/>
              <a:cs typeface="Ubuntu"/>
              <a:sym typeface="Ubuntu"/>
            </a:endParaRPr>
          </a:p>
        </p:txBody>
      </p:sp>
      <p:sp>
        <p:nvSpPr>
          <p:cNvPr id="403" name="Google Shape;403;p12"/>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13"/>
          <p:cNvSpPr txBox="1"/>
          <p:nvPr>
            <p:ph idx="4294967295" type="subTitle"/>
          </p:nvPr>
        </p:nvSpPr>
        <p:spPr>
          <a:xfrm>
            <a:off x="713225" y="1153200"/>
            <a:ext cx="76737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9F7671"/>
                </a:solidFill>
                <a:latin typeface="Montserrat"/>
                <a:ea typeface="Montserrat"/>
                <a:cs typeface="Montserrat"/>
                <a:sym typeface="Montserrat"/>
              </a:rPr>
              <a:t>Accept</a:t>
            </a:r>
            <a:r>
              <a:rPr b="0" i="0" lang="zh-TW" sz="1500" u="none" cap="none" strike="noStrike">
                <a:solidFill>
                  <a:srgbClr val="666666"/>
                </a:solidFill>
                <a:latin typeface="Montserrat"/>
                <a:ea typeface="Montserrat"/>
                <a:cs typeface="Montserrat"/>
                <a:sym typeface="Montserrat"/>
              </a:rPr>
              <a:t> the connection on a socket.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sockfd</a:t>
            </a:r>
            <a:r>
              <a:rPr b="0" i="0" lang="zh-TW" sz="1500" u="none" cap="none" strike="noStrike">
                <a:solidFill>
                  <a:srgbClr val="666666"/>
                </a:solidFill>
                <a:latin typeface="Montserrat"/>
                <a:ea typeface="Montserrat"/>
                <a:cs typeface="Montserrat"/>
                <a:sym typeface="Montserrat"/>
              </a:rPr>
              <a:t>: specifies the socket being listened to.</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addr</a:t>
            </a:r>
            <a:r>
              <a:rPr b="0" i="0" lang="zh-TW" sz="1500" u="none" cap="none" strike="noStrike">
                <a:solidFill>
                  <a:srgbClr val="9F7671"/>
                </a:solidFill>
                <a:latin typeface="Montserrat"/>
                <a:ea typeface="Montserrat"/>
                <a:cs typeface="Montserrat"/>
                <a:sym typeface="Montserrat"/>
              </a:rPr>
              <a:t>: </a:t>
            </a:r>
            <a:r>
              <a:rPr b="0" i="0" lang="zh-TW" sz="1500" u="none" cap="none" strike="noStrike">
                <a:solidFill>
                  <a:srgbClr val="666666"/>
                </a:solidFill>
                <a:latin typeface="Montserrat"/>
                <a:ea typeface="Montserrat"/>
                <a:cs typeface="Montserrat"/>
                <a:sym typeface="Montserrat"/>
              </a:rPr>
              <a:t>pointer to the sockaddr. It will be filled in with </a:t>
            </a:r>
            <a:r>
              <a:rPr b="1" i="0" lang="zh-TW" sz="1500" u="none" cap="none" strike="noStrike">
                <a:solidFill>
                  <a:srgbClr val="9F7671"/>
                </a:solidFill>
                <a:latin typeface="Montserrat"/>
                <a:ea typeface="Montserrat"/>
                <a:cs typeface="Montserrat"/>
                <a:sym typeface="Montserrat"/>
              </a:rPr>
              <a:t>the address of the peer socket</a:t>
            </a:r>
            <a:r>
              <a:rPr b="0" i="0" lang="zh-TW" sz="1500" u="none" cap="none" strike="noStrike">
                <a:solidFill>
                  <a:srgbClr val="666666"/>
                </a:solidFill>
                <a:latin typeface="Montserrat"/>
                <a:ea typeface="Montserrat"/>
                <a:cs typeface="Montserrat"/>
                <a:sym typeface="Montserrat"/>
              </a:rPr>
              <a:t>.</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9F7671"/>
                </a:solidFill>
                <a:latin typeface="Montserrat"/>
                <a:ea typeface="Montserrat"/>
                <a:cs typeface="Montserrat"/>
                <a:sym typeface="Montserrat"/>
              </a:rPr>
              <a:t>Blocking</a:t>
            </a:r>
            <a:r>
              <a:rPr b="0" i="0" lang="zh-TW" sz="1500" u="none" cap="none" strike="noStrike">
                <a:solidFill>
                  <a:srgbClr val="666666"/>
                </a:solidFill>
                <a:latin typeface="Montserrat"/>
                <a:ea typeface="Montserrat"/>
                <a:cs typeface="Montserrat"/>
                <a:sym typeface="Montserrat"/>
              </a:rPr>
              <a:t> until a user </a:t>
            </a:r>
            <a:r>
              <a:rPr b="0" i="0" lang="zh-TW" sz="1500" u="none" cap="none" strike="noStrike">
                <a:solidFill>
                  <a:srgbClr val="666666"/>
                </a:solidFill>
                <a:latin typeface="Ubuntu"/>
                <a:ea typeface="Ubuntu"/>
                <a:cs typeface="Ubuntu"/>
                <a:sym typeface="Ubuntu"/>
              </a:rPr>
              <a:t>connect()</a:t>
            </a:r>
            <a:r>
              <a:rPr b="0" i="0" lang="zh-TW" sz="1500" u="none" cap="none" strike="noStrike">
                <a:solidFill>
                  <a:srgbClr val="666666"/>
                </a:solidFill>
                <a:latin typeface="Montserrat"/>
                <a:ea typeface="Montserrat"/>
                <a:cs typeface="Montserrat"/>
                <a:sym typeface="Montserrat"/>
              </a:rPr>
              <a:t> call is received.</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After accepting the connection, it </a:t>
            </a:r>
            <a:r>
              <a:rPr b="1" i="0" lang="zh-TW" sz="1500" u="none" cap="none" strike="noStrike">
                <a:solidFill>
                  <a:srgbClr val="9F7671"/>
                </a:solidFill>
                <a:latin typeface="Montserrat"/>
                <a:ea typeface="Montserrat"/>
                <a:cs typeface="Montserrat"/>
                <a:sym typeface="Montserrat"/>
              </a:rPr>
              <a:t>creates a new file descriptor</a:t>
            </a:r>
            <a:r>
              <a:rPr b="0" i="0" lang="zh-TW" sz="1500" u="none" cap="none" strike="noStrike">
                <a:solidFill>
                  <a:srgbClr val="666666"/>
                </a:solidFill>
                <a:latin typeface="Montserrat"/>
                <a:ea typeface="Montserrat"/>
                <a:cs typeface="Montserrat"/>
                <a:sym typeface="Montserrat"/>
              </a:rPr>
              <a:t> for the client. The original socket is not affected.</a:t>
            </a:r>
            <a:endParaRPr b="0" i="0" sz="1500" u="none" cap="none" strike="noStrike">
              <a:solidFill>
                <a:srgbClr val="666666"/>
              </a:solidFill>
              <a:latin typeface="Montserrat"/>
              <a:ea typeface="Montserrat"/>
              <a:cs typeface="Montserrat"/>
              <a:sym typeface="Montserrat"/>
            </a:endParaRPr>
          </a:p>
        </p:txBody>
      </p:sp>
      <p:sp>
        <p:nvSpPr>
          <p:cNvPr id="409" name="Google Shape;409;p13"/>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u="sng">
                <a:solidFill>
                  <a:srgbClr val="9F7671"/>
                </a:solidFill>
                <a:latin typeface="Ubuntu"/>
                <a:ea typeface="Ubuntu"/>
                <a:cs typeface="Ubuntu"/>
                <a:sym typeface="Ubuntu"/>
                <a:hlinkClick r:id="rId3">
                  <a:extLst>
                    <a:ext uri="{A12FA001-AC4F-418D-AE19-62706E023703}">
                      <ahyp:hlinkClr val="tx"/>
                    </a:ext>
                  </a:extLst>
                </a:hlinkClick>
              </a:rPr>
              <a:t>accept()</a:t>
            </a:r>
            <a:endParaRPr>
              <a:solidFill>
                <a:srgbClr val="9F7671"/>
              </a:solidFill>
              <a:latin typeface="Ubuntu"/>
              <a:ea typeface="Ubuntu"/>
              <a:cs typeface="Ubuntu"/>
              <a:sym typeface="Ubuntu"/>
            </a:endParaRPr>
          </a:p>
        </p:txBody>
      </p:sp>
      <p:sp>
        <p:nvSpPr>
          <p:cNvPr id="410" name="Google Shape;410;p13"/>
          <p:cNvSpPr txBox="1"/>
          <p:nvPr/>
        </p:nvSpPr>
        <p:spPr>
          <a:xfrm>
            <a:off x="993600" y="1620000"/>
            <a:ext cx="7156800" cy="760500"/>
          </a:xfrm>
          <a:prstGeom prst="rect">
            <a:avLst/>
          </a:prstGeom>
          <a:solidFill>
            <a:srgbClr val="666666"/>
          </a:solidFill>
          <a:ln>
            <a:noFill/>
          </a:ln>
        </p:spPr>
        <p:txBody>
          <a:bodyPr anchorCtr="0" anchor="t" bIns="91425" lIns="91425" spcFirstLastPara="1" rIns="91425" wrap="square" tIns="90000">
            <a:spAutoFit/>
          </a:bodyPr>
          <a:lstStyle/>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#include &lt;sys/socket.h&gt;</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int accept (int sockfd, struct sockaddr *addr, socklen_t *addrlen);</a:t>
            </a:r>
            <a:endParaRPr b="0" i="0" sz="1500" u="none" cap="none" strike="noStrike">
              <a:solidFill>
                <a:srgbClr val="C2C2C2"/>
              </a:solidFill>
              <a:latin typeface="Ubuntu"/>
              <a:ea typeface="Ubuntu"/>
              <a:cs typeface="Ubuntu"/>
              <a:sym typeface="Ubuntu"/>
            </a:endParaRPr>
          </a:p>
        </p:txBody>
      </p:sp>
      <p:sp>
        <p:nvSpPr>
          <p:cNvPr id="411" name="Google Shape;411;p13"/>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4"/>
          <p:cNvSpPr txBox="1"/>
          <p:nvPr>
            <p:ph idx="4294967295" type="subTitle"/>
          </p:nvPr>
        </p:nvSpPr>
        <p:spPr>
          <a:xfrm>
            <a:off x="713225" y="1153200"/>
            <a:ext cx="76737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9F7671"/>
                </a:solidFill>
                <a:latin typeface="Montserrat"/>
                <a:ea typeface="Montserrat"/>
                <a:cs typeface="Montserrat"/>
                <a:sym typeface="Montserrat"/>
              </a:rPr>
              <a:t>Connect</a:t>
            </a:r>
            <a:r>
              <a:rPr b="0" i="0" lang="zh-TW" sz="1500" u="none" cap="none" strike="noStrike">
                <a:solidFill>
                  <a:srgbClr val="666666"/>
                </a:solidFill>
                <a:latin typeface="Montserrat"/>
                <a:ea typeface="Montserrat"/>
                <a:cs typeface="Montserrat"/>
                <a:sym typeface="Montserrat"/>
              </a:rPr>
              <a:t> to the socket from client to server.</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The format is the same as </a:t>
            </a:r>
            <a:r>
              <a:rPr b="0" i="0" lang="zh-TW" sz="1500" u="none" cap="none" strike="noStrike">
                <a:solidFill>
                  <a:srgbClr val="666666"/>
                </a:solidFill>
                <a:latin typeface="Ubuntu"/>
                <a:ea typeface="Ubuntu"/>
                <a:cs typeface="Ubuntu"/>
                <a:sym typeface="Ubuntu"/>
              </a:rPr>
              <a:t>bind()</a:t>
            </a:r>
            <a:r>
              <a:rPr b="0" i="0" lang="zh-TW" sz="1500" u="none" cap="none" strike="noStrike">
                <a:solidFill>
                  <a:srgbClr val="666666"/>
                </a:solidFill>
                <a:latin typeface="Montserrat"/>
                <a:ea typeface="Montserrat"/>
                <a:cs typeface="Montserrat"/>
                <a:sym typeface="Montserrat"/>
              </a:rPr>
              <a:t>.</a:t>
            </a:r>
            <a:endParaRPr b="0" i="0" sz="1500" u="none" cap="none" strike="noStrike">
              <a:solidFill>
                <a:srgbClr val="666666"/>
              </a:solidFill>
              <a:latin typeface="Montserrat"/>
              <a:ea typeface="Montserrat"/>
              <a:cs typeface="Montserrat"/>
              <a:sym typeface="Montserrat"/>
            </a:endParaRPr>
          </a:p>
        </p:txBody>
      </p:sp>
      <p:sp>
        <p:nvSpPr>
          <p:cNvPr id="417" name="Google Shape;417;p14"/>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u="sng">
                <a:solidFill>
                  <a:srgbClr val="9F7671"/>
                </a:solidFill>
                <a:latin typeface="Ubuntu"/>
                <a:ea typeface="Ubuntu"/>
                <a:cs typeface="Ubuntu"/>
                <a:sym typeface="Ubuntu"/>
                <a:hlinkClick r:id="rId3">
                  <a:extLst>
                    <a:ext uri="{A12FA001-AC4F-418D-AE19-62706E023703}">
                      <ahyp:hlinkClr val="tx"/>
                    </a:ext>
                  </a:extLst>
                </a:hlinkClick>
              </a:rPr>
              <a:t>connect()</a:t>
            </a:r>
            <a:endParaRPr>
              <a:solidFill>
                <a:srgbClr val="9F7671"/>
              </a:solidFill>
              <a:latin typeface="Ubuntu"/>
              <a:ea typeface="Ubuntu"/>
              <a:cs typeface="Ubuntu"/>
              <a:sym typeface="Ubuntu"/>
            </a:endParaRPr>
          </a:p>
        </p:txBody>
      </p:sp>
      <p:sp>
        <p:nvSpPr>
          <p:cNvPr id="418" name="Google Shape;418;p14"/>
          <p:cNvSpPr txBox="1"/>
          <p:nvPr/>
        </p:nvSpPr>
        <p:spPr>
          <a:xfrm>
            <a:off x="993600" y="1620000"/>
            <a:ext cx="7156800" cy="760500"/>
          </a:xfrm>
          <a:prstGeom prst="rect">
            <a:avLst/>
          </a:prstGeom>
          <a:solidFill>
            <a:srgbClr val="666666"/>
          </a:solidFill>
          <a:ln>
            <a:noFill/>
          </a:ln>
        </p:spPr>
        <p:txBody>
          <a:bodyPr anchorCtr="0" anchor="t" bIns="91425" lIns="91425" spcFirstLastPara="1" rIns="91425" wrap="square" tIns="90000">
            <a:spAutoFit/>
          </a:bodyPr>
          <a:lstStyle/>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#include &lt;sys/socket.h&gt;</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int connect (int sockfd, struct sockaddr *addr, socklen_t len);</a:t>
            </a:r>
            <a:endParaRPr b="0" i="0" sz="1500" u="none" cap="none" strike="noStrike">
              <a:solidFill>
                <a:srgbClr val="C2C2C2"/>
              </a:solidFill>
              <a:latin typeface="Ubuntu"/>
              <a:ea typeface="Ubuntu"/>
              <a:cs typeface="Ubuntu"/>
              <a:sym typeface="Ubuntu"/>
            </a:endParaRPr>
          </a:p>
        </p:txBody>
      </p:sp>
      <p:sp>
        <p:nvSpPr>
          <p:cNvPr id="419" name="Google Shape;419;p14"/>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5"/>
          <p:cNvSpPr txBox="1"/>
          <p:nvPr>
            <p:ph idx="4294967295" type="subTitle"/>
          </p:nvPr>
        </p:nvSpPr>
        <p:spPr>
          <a:xfrm>
            <a:off x="713225" y="1153200"/>
            <a:ext cx="76737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9F7671"/>
                </a:solidFill>
                <a:latin typeface="Montserrat"/>
                <a:ea typeface="Montserrat"/>
                <a:cs typeface="Montserrat"/>
                <a:sym typeface="Montserrat"/>
              </a:rPr>
              <a:t>Close the file descriptor</a:t>
            </a:r>
            <a:r>
              <a:rPr b="0" i="0" lang="zh-TW" sz="1500" u="none" cap="none" strike="noStrike">
                <a:solidFill>
                  <a:srgbClr val="666666"/>
                </a:solidFill>
                <a:latin typeface="Montserrat"/>
                <a:ea typeface="Montserrat"/>
                <a:cs typeface="Montserrat"/>
                <a:sym typeface="Montserrat"/>
              </a:rPr>
              <a:t>.</a:t>
            </a:r>
            <a:endParaRPr b="0" i="0" sz="1500" u="none" cap="none" strike="noStrike">
              <a:solidFill>
                <a:srgbClr val="666666"/>
              </a:solidFill>
              <a:highlight>
                <a:srgbClr val="E5D4D0"/>
              </a:highlight>
              <a:latin typeface="Ubuntu"/>
              <a:ea typeface="Ubuntu"/>
              <a:cs typeface="Ubuntu"/>
              <a:sym typeface="Ubuntu"/>
            </a:endParaRPr>
          </a:p>
        </p:txBody>
      </p:sp>
      <p:sp>
        <p:nvSpPr>
          <p:cNvPr id="425" name="Google Shape;425;p15"/>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u="sng">
                <a:solidFill>
                  <a:srgbClr val="9F7671"/>
                </a:solidFill>
                <a:latin typeface="Ubuntu"/>
                <a:ea typeface="Ubuntu"/>
                <a:cs typeface="Ubuntu"/>
                <a:sym typeface="Ubuntu"/>
                <a:hlinkClick r:id="rId3">
                  <a:extLst>
                    <a:ext uri="{A12FA001-AC4F-418D-AE19-62706E023703}">
                      <ahyp:hlinkClr val="tx"/>
                    </a:ext>
                  </a:extLst>
                </a:hlinkClick>
              </a:rPr>
              <a:t>close()</a:t>
            </a:r>
            <a:endParaRPr>
              <a:solidFill>
                <a:srgbClr val="9F7671"/>
              </a:solidFill>
              <a:latin typeface="Ubuntu"/>
              <a:ea typeface="Ubuntu"/>
              <a:cs typeface="Ubuntu"/>
              <a:sym typeface="Ubuntu"/>
            </a:endParaRPr>
          </a:p>
        </p:txBody>
      </p:sp>
      <p:sp>
        <p:nvSpPr>
          <p:cNvPr id="426" name="Google Shape;426;p15"/>
          <p:cNvSpPr txBox="1"/>
          <p:nvPr/>
        </p:nvSpPr>
        <p:spPr>
          <a:xfrm>
            <a:off x="993600" y="1620000"/>
            <a:ext cx="7156800" cy="760500"/>
          </a:xfrm>
          <a:prstGeom prst="rect">
            <a:avLst/>
          </a:prstGeom>
          <a:solidFill>
            <a:srgbClr val="666666"/>
          </a:solidFill>
          <a:ln>
            <a:noFill/>
          </a:ln>
        </p:spPr>
        <p:txBody>
          <a:bodyPr anchorCtr="0" anchor="t" bIns="91425" lIns="91425" spcFirstLastPara="1" rIns="91425" wrap="square" tIns="90000">
            <a:spAutoFit/>
          </a:bodyPr>
          <a:lstStyle/>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#include &lt;unistd.h&gt;</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int close (int sockfd);	 </a:t>
            </a:r>
            <a:r>
              <a:rPr b="0" i="0" lang="zh-TW" sz="1500" u="none" cap="none" strike="noStrike">
                <a:solidFill>
                  <a:srgbClr val="C2C2C2"/>
                </a:solidFill>
                <a:latin typeface="Ubuntu"/>
                <a:ea typeface="Ubuntu"/>
                <a:cs typeface="Ubuntu"/>
                <a:sym typeface="Ubuntu"/>
              </a:rPr>
              <a:t>// returns 0 if it’s success; -1 otherwise</a:t>
            </a:r>
            <a:endParaRPr b="0" i="0" sz="1500" u="none" cap="none" strike="noStrike">
              <a:solidFill>
                <a:srgbClr val="C2C2C2"/>
              </a:solidFill>
              <a:latin typeface="Ubuntu"/>
              <a:ea typeface="Ubuntu"/>
              <a:cs typeface="Ubuntu"/>
              <a:sym typeface="Ubuntu"/>
            </a:endParaRPr>
          </a:p>
        </p:txBody>
      </p:sp>
      <p:sp>
        <p:nvSpPr>
          <p:cNvPr id="427" name="Google Shape;427;p15"/>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16"/>
          <p:cNvSpPr txBox="1"/>
          <p:nvPr>
            <p:ph idx="4294967295" type="subTitle"/>
          </p:nvPr>
        </p:nvSpPr>
        <p:spPr>
          <a:xfrm>
            <a:off x="713225" y="1153200"/>
            <a:ext cx="76737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9F7671"/>
                </a:solidFill>
                <a:latin typeface="Montserrat"/>
                <a:ea typeface="Montserrat"/>
                <a:cs typeface="Montserrat"/>
                <a:sym typeface="Montserrat"/>
              </a:rPr>
              <a:t>Read</a:t>
            </a:r>
            <a:r>
              <a:rPr b="0" i="0" lang="zh-TW" sz="1500" u="none" cap="none" strike="noStrike">
                <a:solidFill>
                  <a:srgbClr val="666666"/>
                </a:solidFill>
                <a:latin typeface="Montserrat"/>
                <a:ea typeface="Montserrat"/>
                <a:cs typeface="Montserrat"/>
                <a:sym typeface="Montserrat"/>
              </a:rPr>
              <a:t> data from the socket file descriptor.</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fd</a:t>
            </a:r>
            <a:r>
              <a:rPr b="0" i="0" lang="zh-TW" sz="1500" u="none" cap="none" strike="noStrike">
                <a:solidFill>
                  <a:srgbClr val="666666"/>
                </a:solidFill>
                <a:latin typeface="Montserrat"/>
                <a:ea typeface="Montserrat"/>
                <a:cs typeface="Montserrat"/>
                <a:sym typeface="Montserrat"/>
              </a:rPr>
              <a:t>: specifies the socket file descriptor to read data from.</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buf</a:t>
            </a:r>
            <a:r>
              <a:rPr b="0" i="0" lang="zh-TW" sz="1500" u="none" cap="none" strike="noStrike">
                <a:solidFill>
                  <a:srgbClr val="666666"/>
                </a:solidFill>
                <a:latin typeface="Montserrat"/>
                <a:ea typeface="Montserrat"/>
                <a:cs typeface="Montserrat"/>
                <a:sym typeface="Montserrat"/>
              </a:rPr>
              <a:t>: specifies the buffer to contain the received data.</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count/len</a:t>
            </a:r>
            <a:r>
              <a:rPr b="0" i="0" lang="zh-TW" sz="1500" u="none" cap="none" strike="noStrike">
                <a:solidFill>
                  <a:srgbClr val="666666"/>
                </a:solidFill>
                <a:latin typeface="Montserrat"/>
                <a:ea typeface="Montserrat"/>
                <a:cs typeface="Montserrat"/>
                <a:sym typeface="Montserrat"/>
              </a:rPr>
              <a:t>: specifies the size to receive.</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flag</a:t>
            </a:r>
            <a:r>
              <a:rPr b="0" i="0" lang="zh-TW" sz="1500" u="none" cap="none" strike="noStrike">
                <a:solidFill>
                  <a:srgbClr val="666666"/>
                </a:solidFill>
                <a:latin typeface="Montserrat"/>
                <a:ea typeface="Montserrat"/>
                <a:cs typeface="Montserrat"/>
                <a:sym typeface="Montserrat"/>
              </a:rPr>
              <a:t>: (</a:t>
            </a:r>
            <a:r>
              <a:rPr b="0" i="0" lang="zh-TW" sz="1500" u="none" cap="none" strike="noStrike">
                <a:solidFill>
                  <a:srgbClr val="666666"/>
                </a:solidFill>
                <a:latin typeface="Ubuntu"/>
                <a:ea typeface="Ubuntu"/>
                <a:cs typeface="Ubuntu"/>
                <a:sym typeface="Ubuntu"/>
              </a:rPr>
              <a:t>read()</a:t>
            </a:r>
            <a:r>
              <a:rPr b="0" i="0" lang="zh-TW" sz="1500" u="none" cap="none" strike="noStrike">
                <a:solidFill>
                  <a:srgbClr val="666666"/>
                </a:solidFill>
                <a:latin typeface="Montserrat"/>
                <a:ea typeface="Montserrat"/>
                <a:cs typeface="Montserrat"/>
                <a:sym typeface="Montserrat"/>
              </a:rPr>
              <a:t> has no this parameter.) It’s about some details like blocking/nonblocking.  </a:t>
            </a:r>
            <a:endParaRPr b="0" i="0" sz="1500" u="none" cap="none" strike="noStrike">
              <a:solidFill>
                <a:srgbClr val="666666"/>
              </a:solidFill>
              <a:latin typeface="Montserrat"/>
              <a:ea typeface="Montserrat"/>
              <a:cs typeface="Montserrat"/>
              <a:sym typeface="Montserrat"/>
            </a:endParaRPr>
          </a:p>
        </p:txBody>
      </p:sp>
      <p:sp>
        <p:nvSpPr>
          <p:cNvPr id="433" name="Google Shape;433;p16"/>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u="sng">
                <a:solidFill>
                  <a:srgbClr val="9F7671"/>
                </a:solidFill>
                <a:latin typeface="Ubuntu"/>
                <a:ea typeface="Ubuntu"/>
                <a:cs typeface="Ubuntu"/>
                <a:sym typeface="Ubuntu"/>
                <a:hlinkClick r:id="rId3">
                  <a:extLst>
                    <a:ext uri="{A12FA001-AC4F-418D-AE19-62706E023703}">
                      <ahyp:hlinkClr val="tx"/>
                    </a:ext>
                  </a:extLst>
                </a:hlinkClick>
              </a:rPr>
              <a:t>read()</a:t>
            </a:r>
            <a:r>
              <a:rPr lang="zh-TW">
                <a:solidFill>
                  <a:srgbClr val="9F7671"/>
                </a:solidFill>
                <a:latin typeface="Ubuntu"/>
                <a:ea typeface="Ubuntu"/>
                <a:cs typeface="Ubuntu"/>
                <a:sym typeface="Ubuntu"/>
              </a:rPr>
              <a:t>/</a:t>
            </a:r>
            <a:r>
              <a:rPr lang="zh-TW" u="sng">
                <a:solidFill>
                  <a:srgbClr val="9F7671"/>
                </a:solidFill>
                <a:latin typeface="Ubuntu"/>
                <a:ea typeface="Ubuntu"/>
                <a:cs typeface="Ubuntu"/>
                <a:sym typeface="Ubuntu"/>
                <a:hlinkClick r:id="rId4">
                  <a:extLst>
                    <a:ext uri="{A12FA001-AC4F-418D-AE19-62706E023703}">
                      <ahyp:hlinkClr val="tx"/>
                    </a:ext>
                  </a:extLst>
                </a:hlinkClick>
              </a:rPr>
              <a:t>recv()</a:t>
            </a:r>
            <a:endParaRPr>
              <a:solidFill>
                <a:srgbClr val="9F7671"/>
              </a:solidFill>
              <a:latin typeface="Ubuntu"/>
              <a:ea typeface="Ubuntu"/>
              <a:cs typeface="Ubuntu"/>
              <a:sym typeface="Ubuntu"/>
            </a:endParaRPr>
          </a:p>
        </p:txBody>
      </p:sp>
      <p:sp>
        <p:nvSpPr>
          <p:cNvPr id="434" name="Google Shape;434;p16"/>
          <p:cNvSpPr txBox="1"/>
          <p:nvPr/>
        </p:nvSpPr>
        <p:spPr>
          <a:xfrm>
            <a:off x="993600" y="1620000"/>
            <a:ext cx="7156800" cy="1106700"/>
          </a:xfrm>
          <a:prstGeom prst="rect">
            <a:avLst/>
          </a:prstGeom>
          <a:solidFill>
            <a:srgbClr val="666666"/>
          </a:solidFill>
          <a:ln>
            <a:noFill/>
          </a:ln>
        </p:spPr>
        <p:txBody>
          <a:bodyPr anchorCtr="0" anchor="t" bIns="91425" lIns="91425" spcFirstLastPara="1" rIns="91425" wrap="square" tIns="90000">
            <a:spAutoFit/>
          </a:bodyPr>
          <a:lstStyle/>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#include &lt;unistd.h&gt;</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0"/>
              </a:spcAft>
              <a:buClr>
                <a:schemeClr val="dk1"/>
              </a:buClr>
              <a:buSzPts val="1100"/>
              <a:buFont typeface="Arial"/>
              <a:buNone/>
            </a:pPr>
            <a:r>
              <a:rPr b="0" i="0" lang="zh-TW" sz="1500" u="none" cap="none" strike="noStrike">
                <a:solidFill>
                  <a:schemeClr val="lt2"/>
                </a:solidFill>
                <a:latin typeface="Ubuntu"/>
                <a:ea typeface="Ubuntu"/>
                <a:cs typeface="Ubuntu"/>
                <a:sym typeface="Ubuntu"/>
              </a:rPr>
              <a:t>ssize_t read (int fd, void *buf, size_t count);</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ssize_t recv (int fd, void *buf, size_t len, int flag); </a:t>
            </a:r>
            <a:endParaRPr b="0" i="0" sz="1300" u="none" cap="none" strike="noStrike">
              <a:solidFill>
                <a:schemeClr val="lt2"/>
              </a:solidFill>
              <a:latin typeface="Ubuntu"/>
              <a:ea typeface="Ubuntu"/>
              <a:cs typeface="Ubuntu"/>
              <a:sym typeface="Ubuntu"/>
            </a:endParaRPr>
          </a:p>
        </p:txBody>
      </p:sp>
      <p:sp>
        <p:nvSpPr>
          <p:cNvPr id="435" name="Google Shape;435;p16"/>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17"/>
          <p:cNvSpPr txBox="1"/>
          <p:nvPr>
            <p:ph idx="4294967295" type="subTitle"/>
          </p:nvPr>
        </p:nvSpPr>
        <p:spPr>
          <a:xfrm>
            <a:off x="713225" y="1153200"/>
            <a:ext cx="76737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9F7671"/>
                </a:solidFill>
                <a:latin typeface="Montserrat"/>
                <a:ea typeface="Montserrat"/>
                <a:cs typeface="Montserrat"/>
                <a:sym typeface="Montserrat"/>
              </a:rPr>
              <a:t>Read</a:t>
            </a:r>
            <a:r>
              <a:rPr b="0" i="0" lang="zh-TW" sz="1500" u="none" cap="none" strike="noStrike">
                <a:solidFill>
                  <a:srgbClr val="666666"/>
                </a:solidFill>
                <a:latin typeface="Montserrat"/>
                <a:ea typeface="Montserrat"/>
                <a:cs typeface="Montserrat"/>
                <a:sym typeface="Montserrat"/>
              </a:rPr>
              <a:t> data from the socket file descriptor.</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rPr b="0" i="0" lang="zh-TW" sz="1500" u="none" cap="none" strike="noStrike">
                <a:solidFill>
                  <a:srgbClr val="666666"/>
                </a:solidFill>
                <a:latin typeface="Montserrat"/>
                <a:ea typeface="Montserrat"/>
                <a:cs typeface="Montserrat"/>
                <a:sym typeface="Montserrat"/>
              </a:rPr>
              <a:t> </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Reading data from a file may be</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Successful, return the number of bytes received</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EOF. (end of file) (i.e., return = 0)</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Failed, </a:t>
            </a:r>
            <a:r>
              <a:rPr b="1" i="0" lang="zh-TW" sz="1500" u="none" cap="none" strike="noStrike">
                <a:solidFill>
                  <a:srgbClr val="9F7671"/>
                </a:solidFill>
                <a:latin typeface="Montserrat"/>
                <a:ea typeface="Montserrat"/>
                <a:cs typeface="Montserrat"/>
                <a:sym typeface="Montserrat"/>
              </a:rPr>
              <a:t>errno</a:t>
            </a:r>
            <a:r>
              <a:rPr b="0" i="0" lang="zh-TW" sz="1500" u="none" cap="none" strike="noStrike">
                <a:solidFill>
                  <a:srgbClr val="666666"/>
                </a:solidFill>
                <a:latin typeface="Montserrat"/>
                <a:ea typeface="Montserrat"/>
                <a:cs typeface="Montserrat"/>
                <a:sym typeface="Montserrat"/>
              </a:rPr>
              <a:t> is set to indicate the error.</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It may be blocked. (</a:t>
            </a:r>
            <a:r>
              <a:rPr b="1" i="0" lang="zh-TW" sz="1500" u="none" cap="none" strike="noStrike">
                <a:solidFill>
                  <a:srgbClr val="9F7671"/>
                </a:solidFill>
                <a:latin typeface="Montserrat"/>
                <a:ea typeface="Montserrat"/>
                <a:cs typeface="Montserrat"/>
                <a:sym typeface="Montserrat"/>
              </a:rPr>
              <a:t>block I/O</a:t>
            </a:r>
            <a:r>
              <a:rPr b="0" i="0" lang="zh-TW" sz="1500" u="none" cap="none" strike="noStrike">
                <a:solidFill>
                  <a:srgbClr val="666666"/>
                </a:solidFill>
                <a:latin typeface="Montserrat"/>
                <a:ea typeface="Montserrat"/>
                <a:cs typeface="Montserrat"/>
                <a:sym typeface="Montserrat"/>
              </a:rPr>
              <a:t>).</a:t>
            </a:r>
            <a:endParaRPr b="0" i="0" sz="1500" u="none" cap="none" strike="noStrike">
              <a:solidFill>
                <a:srgbClr val="666666"/>
              </a:solidFill>
              <a:latin typeface="Montserrat"/>
              <a:ea typeface="Montserrat"/>
              <a:cs typeface="Montserrat"/>
              <a:sym typeface="Montserrat"/>
            </a:endParaRPr>
          </a:p>
        </p:txBody>
      </p:sp>
      <p:sp>
        <p:nvSpPr>
          <p:cNvPr id="441" name="Google Shape;441;p17"/>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u="sng">
                <a:solidFill>
                  <a:srgbClr val="9F7671"/>
                </a:solidFill>
                <a:latin typeface="Ubuntu"/>
                <a:ea typeface="Ubuntu"/>
                <a:cs typeface="Ubuntu"/>
                <a:sym typeface="Ubuntu"/>
                <a:hlinkClick r:id="rId3">
                  <a:extLst>
                    <a:ext uri="{A12FA001-AC4F-418D-AE19-62706E023703}">
                      <ahyp:hlinkClr val="tx"/>
                    </a:ext>
                  </a:extLst>
                </a:hlinkClick>
              </a:rPr>
              <a:t>read()</a:t>
            </a:r>
            <a:r>
              <a:rPr lang="zh-TW">
                <a:solidFill>
                  <a:srgbClr val="9F7671"/>
                </a:solidFill>
                <a:latin typeface="Ubuntu"/>
                <a:ea typeface="Ubuntu"/>
                <a:cs typeface="Ubuntu"/>
                <a:sym typeface="Ubuntu"/>
              </a:rPr>
              <a:t>/</a:t>
            </a:r>
            <a:r>
              <a:rPr lang="zh-TW" u="sng">
                <a:solidFill>
                  <a:srgbClr val="9F7671"/>
                </a:solidFill>
                <a:latin typeface="Ubuntu"/>
                <a:ea typeface="Ubuntu"/>
                <a:cs typeface="Ubuntu"/>
                <a:sym typeface="Ubuntu"/>
                <a:hlinkClick r:id="rId4">
                  <a:extLst>
                    <a:ext uri="{A12FA001-AC4F-418D-AE19-62706E023703}">
                      <ahyp:hlinkClr val="tx"/>
                    </a:ext>
                  </a:extLst>
                </a:hlinkClick>
              </a:rPr>
              <a:t>recv()</a:t>
            </a:r>
            <a:endParaRPr>
              <a:solidFill>
                <a:srgbClr val="9F7671"/>
              </a:solidFill>
              <a:latin typeface="Ubuntu"/>
              <a:ea typeface="Ubuntu"/>
              <a:cs typeface="Ubuntu"/>
              <a:sym typeface="Ubuntu"/>
            </a:endParaRPr>
          </a:p>
        </p:txBody>
      </p:sp>
      <p:sp>
        <p:nvSpPr>
          <p:cNvPr id="442" name="Google Shape;442;p17"/>
          <p:cNvSpPr txBox="1"/>
          <p:nvPr/>
        </p:nvSpPr>
        <p:spPr>
          <a:xfrm>
            <a:off x="993600" y="1620000"/>
            <a:ext cx="7156800" cy="1106700"/>
          </a:xfrm>
          <a:prstGeom prst="rect">
            <a:avLst/>
          </a:prstGeom>
          <a:solidFill>
            <a:srgbClr val="666666"/>
          </a:solidFill>
          <a:ln>
            <a:noFill/>
          </a:ln>
        </p:spPr>
        <p:txBody>
          <a:bodyPr anchorCtr="0" anchor="t" bIns="91425" lIns="91425" spcFirstLastPara="1" rIns="91425" wrap="square" tIns="90000">
            <a:spAutoFit/>
          </a:bodyPr>
          <a:lstStyle/>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#include &lt;unistd.h&gt;</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ssize_t read (int fd, void *buf, size_t count);</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ssize_t recv (int fd, void *buf, size_t len, int flag); </a:t>
            </a:r>
            <a:endParaRPr b="0" i="0" sz="1300" u="none" cap="none" strike="noStrike">
              <a:solidFill>
                <a:schemeClr val="lt2"/>
              </a:solidFill>
              <a:latin typeface="Ubuntu"/>
              <a:ea typeface="Ubuntu"/>
              <a:cs typeface="Ubuntu"/>
              <a:sym typeface="Ubuntu"/>
            </a:endParaRPr>
          </a:p>
        </p:txBody>
      </p:sp>
      <p:sp>
        <p:nvSpPr>
          <p:cNvPr id="443" name="Google Shape;443;p17"/>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18"/>
          <p:cNvSpPr txBox="1"/>
          <p:nvPr>
            <p:ph idx="4294967295" type="subTitle"/>
          </p:nvPr>
        </p:nvSpPr>
        <p:spPr>
          <a:xfrm>
            <a:off x="713225" y="1153200"/>
            <a:ext cx="76737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9F7671"/>
                </a:solidFill>
                <a:latin typeface="Montserrat"/>
                <a:ea typeface="Montserrat"/>
                <a:cs typeface="Montserrat"/>
                <a:sym typeface="Montserrat"/>
              </a:rPr>
              <a:t>Write</a:t>
            </a:r>
            <a:r>
              <a:rPr b="0" i="0" lang="zh-TW" sz="1500" u="none" cap="none" strike="noStrike">
                <a:solidFill>
                  <a:srgbClr val="666666"/>
                </a:solidFill>
                <a:latin typeface="Montserrat"/>
                <a:ea typeface="Montserrat"/>
                <a:cs typeface="Montserrat"/>
                <a:sym typeface="Montserrat"/>
              </a:rPr>
              <a:t> data to socket file descriptor.</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fd</a:t>
            </a:r>
            <a:r>
              <a:rPr b="0" i="0" lang="zh-TW" sz="1500" u="none" cap="none" strike="noStrike">
                <a:solidFill>
                  <a:srgbClr val="666666"/>
                </a:solidFill>
                <a:latin typeface="Montserrat"/>
                <a:ea typeface="Montserrat"/>
                <a:cs typeface="Montserrat"/>
                <a:sym typeface="Montserrat"/>
              </a:rPr>
              <a:t>: specifies the socket file descriptor to send data to.</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buf</a:t>
            </a:r>
            <a:r>
              <a:rPr b="0" i="0" lang="zh-TW" sz="1500" u="none" cap="none" strike="noStrike">
                <a:solidFill>
                  <a:srgbClr val="666666"/>
                </a:solidFill>
                <a:latin typeface="Montserrat"/>
                <a:ea typeface="Montserrat"/>
                <a:cs typeface="Montserrat"/>
                <a:sym typeface="Montserrat"/>
              </a:rPr>
              <a:t>: specifies the buffer to contain the data to be transmitted.</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count/len</a:t>
            </a:r>
            <a:r>
              <a:rPr b="0" i="0" lang="zh-TW" sz="1500" u="none" cap="none" strike="noStrike">
                <a:solidFill>
                  <a:srgbClr val="666666"/>
                </a:solidFill>
                <a:latin typeface="Montserrat"/>
                <a:ea typeface="Montserrat"/>
                <a:cs typeface="Montserrat"/>
                <a:sym typeface="Montserrat"/>
              </a:rPr>
              <a:t>: specifies the size to send.</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flag</a:t>
            </a:r>
            <a:r>
              <a:rPr b="0" i="0" lang="zh-TW" sz="1500" u="none" cap="none" strike="noStrike">
                <a:solidFill>
                  <a:srgbClr val="666666"/>
                </a:solidFill>
                <a:latin typeface="Montserrat"/>
                <a:ea typeface="Montserrat"/>
                <a:cs typeface="Montserrat"/>
                <a:sym typeface="Montserrat"/>
              </a:rPr>
              <a:t>: (</a:t>
            </a:r>
            <a:r>
              <a:rPr b="0" i="0" lang="zh-TW" sz="1500" u="none" cap="none" strike="noStrike">
                <a:solidFill>
                  <a:srgbClr val="666666"/>
                </a:solidFill>
                <a:latin typeface="Ubuntu"/>
                <a:ea typeface="Ubuntu"/>
                <a:cs typeface="Ubuntu"/>
                <a:sym typeface="Ubuntu"/>
              </a:rPr>
              <a:t>write()</a:t>
            </a:r>
            <a:r>
              <a:rPr b="0" i="0" lang="zh-TW" sz="1500" u="none" cap="none" strike="noStrike">
                <a:solidFill>
                  <a:srgbClr val="666666"/>
                </a:solidFill>
                <a:latin typeface="Montserrat"/>
                <a:ea typeface="Montserrat"/>
                <a:cs typeface="Montserrat"/>
                <a:sym typeface="Montserrat"/>
              </a:rPr>
              <a:t> has no this parameter.) It’s about some details.  </a:t>
            </a:r>
            <a:endParaRPr b="0" i="0" sz="1500" u="none" cap="none" strike="noStrike">
              <a:solidFill>
                <a:srgbClr val="666666"/>
              </a:solidFill>
              <a:latin typeface="Montserrat"/>
              <a:ea typeface="Montserrat"/>
              <a:cs typeface="Montserrat"/>
              <a:sym typeface="Montserrat"/>
            </a:endParaRPr>
          </a:p>
        </p:txBody>
      </p:sp>
      <p:sp>
        <p:nvSpPr>
          <p:cNvPr id="449" name="Google Shape;449;p18"/>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u="sng">
                <a:solidFill>
                  <a:srgbClr val="9F7671"/>
                </a:solidFill>
                <a:latin typeface="Ubuntu"/>
                <a:ea typeface="Ubuntu"/>
                <a:cs typeface="Ubuntu"/>
                <a:sym typeface="Ubuntu"/>
                <a:hlinkClick r:id="rId3">
                  <a:extLst>
                    <a:ext uri="{A12FA001-AC4F-418D-AE19-62706E023703}">
                      <ahyp:hlinkClr val="tx"/>
                    </a:ext>
                  </a:extLst>
                </a:hlinkClick>
              </a:rPr>
              <a:t>write()</a:t>
            </a:r>
            <a:r>
              <a:rPr lang="zh-TW">
                <a:solidFill>
                  <a:srgbClr val="9F7671"/>
                </a:solidFill>
                <a:latin typeface="Ubuntu"/>
                <a:ea typeface="Ubuntu"/>
                <a:cs typeface="Ubuntu"/>
                <a:sym typeface="Ubuntu"/>
              </a:rPr>
              <a:t>/</a:t>
            </a:r>
            <a:r>
              <a:rPr lang="zh-TW" u="sng">
                <a:solidFill>
                  <a:srgbClr val="9F7671"/>
                </a:solidFill>
                <a:latin typeface="Ubuntu"/>
                <a:ea typeface="Ubuntu"/>
                <a:cs typeface="Ubuntu"/>
                <a:sym typeface="Ubuntu"/>
                <a:hlinkClick r:id="rId4">
                  <a:extLst>
                    <a:ext uri="{A12FA001-AC4F-418D-AE19-62706E023703}">
                      <ahyp:hlinkClr val="tx"/>
                    </a:ext>
                  </a:extLst>
                </a:hlinkClick>
              </a:rPr>
              <a:t>send()</a:t>
            </a:r>
            <a:endParaRPr>
              <a:solidFill>
                <a:srgbClr val="9F7671"/>
              </a:solidFill>
              <a:latin typeface="Ubuntu"/>
              <a:ea typeface="Ubuntu"/>
              <a:cs typeface="Ubuntu"/>
              <a:sym typeface="Ubuntu"/>
            </a:endParaRPr>
          </a:p>
        </p:txBody>
      </p:sp>
      <p:sp>
        <p:nvSpPr>
          <p:cNvPr id="450" name="Google Shape;450;p18"/>
          <p:cNvSpPr txBox="1"/>
          <p:nvPr/>
        </p:nvSpPr>
        <p:spPr>
          <a:xfrm>
            <a:off x="993600" y="1620000"/>
            <a:ext cx="7156800" cy="1106700"/>
          </a:xfrm>
          <a:prstGeom prst="rect">
            <a:avLst/>
          </a:prstGeom>
          <a:solidFill>
            <a:srgbClr val="666666"/>
          </a:solidFill>
          <a:ln>
            <a:noFill/>
          </a:ln>
        </p:spPr>
        <p:txBody>
          <a:bodyPr anchorCtr="0" anchor="t" bIns="91425" lIns="91425" spcFirstLastPara="1" rIns="91425" wrap="square" tIns="90000">
            <a:spAutoFit/>
          </a:bodyPr>
          <a:lstStyle/>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#include &lt;unistd.h&gt;</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100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ssize_t write (int fd, const void *buf, size_t count);</a:t>
            </a:r>
            <a:br>
              <a:rPr b="0" i="0" lang="zh-TW" sz="1500" u="none" cap="none" strike="noStrike">
                <a:solidFill>
                  <a:schemeClr val="lt2"/>
                </a:solidFill>
                <a:latin typeface="Ubuntu"/>
                <a:ea typeface="Ubuntu"/>
                <a:cs typeface="Ubuntu"/>
                <a:sym typeface="Ubuntu"/>
              </a:rPr>
            </a:br>
            <a:r>
              <a:rPr b="0" i="0" lang="zh-TW" sz="1500" u="none" cap="none" strike="noStrike">
                <a:solidFill>
                  <a:schemeClr val="lt2"/>
                </a:solidFill>
                <a:latin typeface="Ubuntu"/>
                <a:ea typeface="Ubuntu"/>
                <a:cs typeface="Ubuntu"/>
                <a:sym typeface="Ubuntu"/>
              </a:rPr>
              <a:t>ssize_t send (int fd, const void *buf, size_t len, int flags);</a:t>
            </a:r>
            <a:endParaRPr b="0" i="0" sz="1500" u="none" cap="none" strike="noStrike">
              <a:solidFill>
                <a:schemeClr val="lt2"/>
              </a:solidFill>
              <a:latin typeface="Ubuntu"/>
              <a:ea typeface="Ubuntu"/>
              <a:cs typeface="Ubuntu"/>
              <a:sym typeface="Ubuntu"/>
            </a:endParaRPr>
          </a:p>
        </p:txBody>
      </p:sp>
      <p:sp>
        <p:nvSpPr>
          <p:cNvPr id="451" name="Google Shape;451;p18"/>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19"/>
          <p:cNvSpPr txBox="1"/>
          <p:nvPr>
            <p:ph idx="4294967295" type="subTitle"/>
          </p:nvPr>
        </p:nvSpPr>
        <p:spPr>
          <a:xfrm>
            <a:off x="713225" y="1153200"/>
            <a:ext cx="76737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9F7671"/>
                </a:solidFill>
                <a:latin typeface="Montserrat"/>
                <a:ea typeface="Montserrat"/>
                <a:cs typeface="Montserrat"/>
                <a:sym typeface="Montserrat"/>
              </a:rPr>
              <a:t>Write</a:t>
            </a:r>
            <a:r>
              <a:rPr b="0" i="0" lang="zh-TW" sz="1500" u="none" cap="none" strike="noStrike">
                <a:solidFill>
                  <a:srgbClr val="666666"/>
                </a:solidFill>
                <a:latin typeface="Montserrat"/>
                <a:ea typeface="Montserrat"/>
                <a:cs typeface="Montserrat"/>
                <a:sym typeface="Montserrat"/>
              </a:rPr>
              <a:t> data to socket file descriptor.</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Writing data to file may be</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Successful, return the number of bytes written.</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Failed, </a:t>
            </a:r>
            <a:r>
              <a:rPr b="1" i="0" lang="zh-TW" sz="1500" u="none" cap="none" strike="noStrike">
                <a:solidFill>
                  <a:srgbClr val="9F7671"/>
                </a:solidFill>
                <a:latin typeface="Montserrat"/>
                <a:ea typeface="Montserrat"/>
                <a:cs typeface="Montserrat"/>
                <a:sym typeface="Montserrat"/>
              </a:rPr>
              <a:t>errno</a:t>
            </a:r>
            <a:r>
              <a:rPr b="0" i="0" lang="zh-TW" sz="1500" u="none" cap="none" strike="noStrike">
                <a:solidFill>
                  <a:srgbClr val="666666"/>
                </a:solidFill>
                <a:latin typeface="Montserrat"/>
                <a:ea typeface="Montserrat"/>
                <a:cs typeface="Montserrat"/>
                <a:sym typeface="Montserrat"/>
              </a:rPr>
              <a:t> is set to indicate the error.</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It may be blocked. (</a:t>
            </a:r>
            <a:r>
              <a:rPr b="1" i="0" lang="zh-TW" sz="1500" u="none" cap="none" strike="noStrike">
                <a:solidFill>
                  <a:srgbClr val="9F7671"/>
                </a:solidFill>
                <a:latin typeface="Montserrat"/>
                <a:ea typeface="Montserrat"/>
                <a:cs typeface="Montserrat"/>
                <a:sym typeface="Montserrat"/>
              </a:rPr>
              <a:t>block I/O</a:t>
            </a:r>
            <a:r>
              <a:rPr b="0" i="0" lang="zh-TW" sz="1500" u="none" cap="none" strike="noStrike">
                <a:solidFill>
                  <a:srgbClr val="666666"/>
                </a:solidFill>
                <a:latin typeface="Montserrat"/>
                <a:ea typeface="Montserrat"/>
                <a:cs typeface="Montserrat"/>
                <a:sym typeface="Montserrat"/>
              </a:rPr>
              <a:t>)</a:t>
            </a:r>
            <a:endParaRPr b="0" i="0" sz="1500" u="none" cap="none" strike="noStrike">
              <a:solidFill>
                <a:srgbClr val="666666"/>
              </a:solidFill>
              <a:latin typeface="Montserrat"/>
              <a:ea typeface="Montserrat"/>
              <a:cs typeface="Montserrat"/>
              <a:sym typeface="Montserrat"/>
            </a:endParaRPr>
          </a:p>
        </p:txBody>
      </p:sp>
      <p:sp>
        <p:nvSpPr>
          <p:cNvPr id="457" name="Google Shape;457;p19"/>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u="sng">
                <a:solidFill>
                  <a:srgbClr val="9F7671"/>
                </a:solidFill>
                <a:latin typeface="Ubuntu"/>
                <a:ea typeface="Ubuntu"/>
                <a:cs typeface="Ubuntu"/>
                <a:sym typeface="Ubuntu"/>
                <a:hlinkClick r:id="rId3">
                  <a:extLst>
                    <a:ext uri="{A12FA001-AC4F-418D-AE19-62706E023703}">
                      <ahyp:hlinkClr val="tx"/>
                    </a:ext>
                  </a:extLst>
                </a:hlinkClick>
              </a:rPr>
              <a:t>write()</a:t>
            </a:r>
            <a:r>
              <a:rPr lang="zh-TW">
                <a:solidFill>
                  <a:srgbClr val="9F7671"/>
                </a:solidFill>
                <a:latin typeface="Ubuntu"/>
                <a:ea typeface="Ubuntu"/>
                <a:cs typeface="Ubuntu"/>
                <a:sym typeface="Ubuntu"/>
              </a:rPr>
              <a:t>/</a:t>
            </a:r>
            <a:r>
              <a:rPr lang="zh-TW" u="sng">
                <a:solidFill>
                  <a:srgbClr val="9F7671"/>
                </a:solidFill>
                <a:latin typeface="Ubuntu"/>
                <a:ea typeface="Ubuntu"/>
                <a:cs typeface="Ubuntu"/>
                <a:sym typeface="Ubuntu"/>
                <a:hlinkClick r:id="rId4">
                  <a:extLst>
                    <a:ext uri="{A12FA001-AC4F-418D-AE19-62706E023703}">
                      <ahyp:hlinkClr val="tx"/>
                    </a:ext>
                  </a:extLst>
                </a:hlinkClick>
              </a:rPr>
              <a:t>send()</a:t>
            </a:r>
            <a:endParaRPr>
              <a:solidFill>
                <a:srgbClr val="9F7671"/>
              </a:solidFill>
              <a:latin typeface="Ubuntu"/>
              <a:ea typeface="Ubuntu"/>
              <a:cs typeface="Ubuntu"/>
              <a:sym typeface="Ubuntu"/>
            </a:endParaRPr>
          </a:p>
        </p:txBody>
      </p:sp>
      <p:sp>
        <p:nvSpPr>
          <p:cNvPr id="458" name="Google Shape;458;p19"/>
          <p:cNvSpPr txBox="1"/>
          <p:nvPr/>
        </p:nvSpPr>
        <p:spPr>
          <a:xfrm>
            <a:off x="993600" y="1620000"/>
            <a:ext cx="7156800" cy="1106700"/>
          </a:xfrm>
          <a:prstGeom prst="rect">
            <a:avLst/>
          </a:prstGeom>
          <a:solidFill>
            <a:srgbClr val="666666"/>
          </a:solidFill>
          <a:ln>
            <a:noFill/>
          </a:ln>
        </p:spPr>
        <p:txBody>
          <a:bodyPr anchorCtr="0" anchor="t" bIns="91425" lIns="91425" spcFirstLastPara="1" rIns="91425" wrap="square" tIns="90000">
            <a:spAutoFit/>
          </a:bodyPr>
          <a:lstStyle/>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#include &lt;unistd.h&gt;</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100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ssize_t write (int fd, const void *buf, size_t count);</a:t>
            </a:r>
            <a:br>
              <a:rPr b="0" i="0" lang="zh-TW" sz="1500" u="none" cap="none" strike="noStrike">
                <a:solidFill>
                  <a:schemeClr val="lt2"/>
                </a:solidFill>
                <a:latin typeface="Ubuntu"/>
                <a:ea typeface="Ubuntu"/>
                <a:cs typeface="Ubuntu"/>
                <a:sym typeface="Ubuntu"/>
              </a:rPr>
            </a:br>
            <a:r>
              <a:rPr b="0" i="0" lang="zh-TW" sz="1500" u="none" cap="none" strike="noStrike">
                <a:solidFill>
                  <a:schemeClr val="lt2"/>
                </a:solidFill>
                <a:latin typeface="Ubuntu"/>
                <a:ea typeface="Ubuntu"/>
                <a:cs typeface="Ubuntu"/>
                <a:sym typeface="Ubuntu"/>
              </a:rPr>
              <a:t>ssize_t send (int fd, const void *buf, size_t len, int flags);</a:t>
            </a:r>
            <a:endParaRPr b="0" i="0" sz="1500" u="none" cap="none" strike="noStrike">
              <a:solidFill>
                <a:schemeClr val="lt2"/>
              </a:solidFill>
              <a:latin typeface="Ubuntu"/>
              <a:ea typeface="Ubuntu"/>
              <a:cs typeface="Ubuntu"/>
              <a:sym typeface="Ubuntu"/>
            </a:endParaRPr>
          </a:p>
        </p:txBody>
      </p:sp>
      <p:sp>
        <p:nvSpPr>
          <p:cNvPr id="459" name="Google Shape;459;p19"/>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
          <p:cNvSpPr txBox="1"/>
          <p:nvPr>
            <p:ph type="title"/>
          </p:nvPr>
        </p:nvSpPr>
        <p:spPr>
          <a:xfrm>
            <a:off x="826350" y="2007000"/>
            <a:ext cx="7491300" cy="1129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zh-TW" sz="4400"/>
              <a:t>Socket Programming</a:t>
            </a:r>
            <a:br>
              <a:rPr lang="zh-TW" sz="4400"/>
            </a:br>
            <a:r>
              <a:rPr lang="zh-TW" sz="4400"/>
              <a:t>Tutorial</a:t>
            </a:r>
            <a:endParaRPr sz="4400"/>
          </a:p>
        </p:txBody>
      </p:sp>
      <p:sp>
        <p:nvSpPr>
          <p:cNvPr id="298" name="Google Shape;298;p2"/>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20"/>
          <p:cNvSpPr txBox="1"/>
          <p:nvPr>
            <p:ph idx="4294967295" type="subTitle"/>
          </p:nvPr>
        </p:nvSpPr>
        <p:spPr>
          <a:xfrm>
            <a:off x="713225" y="1153200"/>
            <a:ext cx="76737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Address and port numbers are stored as integers.</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Different machines implement </a:t>
            </a:r>
            <a:r>
              <a:rPr b="1" i="0" lang="zh-TW" sz="1500" u="none" cap="none" strike="noStrike">
                <a:solidFill>
                  <a:srgbClr val="9F7671"/>
                </a:solidFill>
                <a:latin typeface="Montserrat"/>
                <a:ea typeface="Montserrat"/>
                <a:cs typeface="Montserrat"/>
                <a:sym typeface="Montserrat"/>
              </a:rPr>
              <a:t>different endian</a:t>
            </a:r>
            <a:r>
              <a:rPr b="0" i="0" lang="zh-TW" sz="1500" u="none" cap="none" strike="noStrike">
                <a:solidFill>
                  <a:srgbClr val="666666"/>
                </a:solidFill>
                <a:latin typeface="Montserrat"/>
                <a:ea typeface="Montserrat"/>
                <a:cs typeface="Montserrat"/>
                <a:sym typeface="Montserrat"/>
              </a:rPr>
              <a:t>.</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They may communicate with each other on the network.</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Converting IP address and port number.</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Ubuntu"/>
                <a:ea typeface="Ubuntu"/>
                <a:cs typeface="Ubuntu"/>
                <a:sym typeface="Ubuntu"/>
              </a:rPr>
              <a:t>htonl()</a:t>
            </a:r>
            <a:r>
              <a:rPr b="0" i="0" lang="zh-TW" sz="1500" u="none" cap="none" strike="noStrike">
                <a:solidFill>
                  <a:srgbClr val="666666"/>
                </a:solidFill>
                <a:latin typeface="Montserrat"/>
                <a:ea typeface="Montserrat"/>
                <a:cs typeface="Montserrat"/>
                <a:sym typeface="Montserrat"/>
              </a:rPr>
              <a:t>: for IP address (host -&gt; network)</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Ubuntu"/>
                <a:ea typeface="Ubuntu"/>
                <a:cs typeface="Ubuntu"/>
                <a:sym typeface="Ubuntu"/>
              </a:rPr>
              <a:t>ntohl()</a:t>
            </a:r>
            <a:r>
              <a:rPr b="0" i="0" lang="zh-TW" sz="1500" u="none" cap="none" strike="noStrike">
                <a:solidFill>
                  <a:srgbClr val="666666"/>
                </a:solidFill>
                <a:latin typeface="Montserrat"/>
                <a:ea typeface="Montserrat"/>
                <a:cs typeface="Montserrat"/>
                <a:sym typeface="Montserrat"/>
              </a:rPr>
              <a:t>: for IP address (network -&gt; host)</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Ubuntu"/>
                <a:ea typeface="Ubuntu"/>
                <a:cs typeface="Ubuntu"/>
                <a:sym typeface="Ubuntu"/>
              </a:rPr>
              <a:t>htons()</a:t>
            </a:r>
            <a:r>
              <a:rPr b="0" i="0" lang="zh-TW" sz="1500" u="none" cap="none" strike="noStrike">
                <a:solidFill>
                  <a:srgbClr val="666666"/>
                </a:solidFill>
                <a:latin typeface="Montserrat"/>
                <a:ea typeface="Montserrat"/>
                <a:cs typeface="Montserrat"/>
                <a:sym typeface="Montserrat"/>
              </a:rPr>
              <a:t>: for port number (host -&gt; network)</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Ubuntu"/>
                <a:ea typeface="Ubuntu"/>
                <a:cs typeface="Ubuntu"/>
                <a:sym typeface="Ubuntu"/>
              </a:rPr>
              <a:t>ntohs()</a:t>
            </a:r>
            <a:r>
              <a:rPr b="0" i="0" lang="zh-TW" sz="1500" u="none" cap="none" strike="noStrike">
                <a:solidFill>
                  <a:srgbClr val="666666"/>
                </a:solidFill>
                <a:latin typeface="Montserrat"/>
                <a:ea typeface="Montserrat"/>
                <a:cs typeface="Montserrat"/>
                <a:sym typeface="Montserrat"/>
              </a:rPr>
              <a:t>: for port number (network -&gt; host)</a:t>
            </a:r>
            <a:endParaRPr b="0" i="0" sz="1500" u="none" cap="none" strike="noStrike">
              <a:solidFill>
                <a:srgbClr val="666666"/>
              </a:solidFill>
              <a:latin typeface="Montserrat"/>
              <a:ea typeface="Montserrat"/>
              <a:cs typeface="Montserrat"/>
              <a:sym typeface="Montserrat"/>
            </a:endParaRPr>
          </a:p>
        </p:txBody>
      </p:sp>
      <p:sp>
        <p:nvSpPr>
          <p:cNvPr id="465" name="Google Shape;465;p20"/>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a:t>Useful Functions</a:t>
            </a:r>
            <a:endParaRPr/>
          </a:p>
        </p:txBody>
      </p:sp>
      <p:sp>
        <p:nvSpPr>
          <p:cNvPr id="466" name="Google Shape;466;p20"/>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1"/>
          <p:cNvSpPr txBox="1"/>
          <p:nvPr>
            <p:ph idx="4294967295" type="subTitle"/>
          </p:nvPr>
        </p:nvSpPr>
        <p:spPr>
          <a:xfrm>
            <a:off x="713225" y="1153200"/>
            <a:ext cx="76737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An IP address is usually hard to remember.</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We need to </a:t>
            </a:r>
            <a:r>
              <a:rPr b="1" i="0" lang="zh-TW" sz="1500" u="none" cap="none" strike="noStrike">
                <a:solidFill>
                  <a:srgbClr val="9F7671"/>
                </a:solidFill>
                <a:latin typeface="Montserrat"/>
                <a:ea typeface="Montserrat"/>
                <a:cs typeface="Montserrat"/>
                <a:sym typeface="Montserrat"/>
              </a:rPr>
              <a:t>translate the hostname to IP address</a:t>
            </a:r>
            <a:r>
              <a:rPr b="0" i="0" lang="zh-TW" sz="1500" u="none" cap="none" strike="noStrike">
                <a:solidFill>
                  <a:srgbClr val="666666"/>
                </a:solidFill>
                <a:latin typeface="Montserrat"/>
                <a:ea typeface="Montserrat"/>
                <a:cs typeface="Montserrat"/>
                <a:sym typeface="Montserrat"/>
              </a:rPr>
              <a:t>.</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100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Translate a hostname to IP address.</a:t>
            </a:r>
            <a:endParaRPr b="0" i="0" sz="1500" u="none" cap="none" strike="noStrike">
              <a:solidFill>
                <a:srgbClr val="666666"/>
              </a:solidFill>
              <a:highlight>
                <a:srgbClr val="E5D4D0"/>
              </a:highlight>
              <a:latin typeface="Montserrat"/>
              <a:ea typeface="Montserrat"/>
              <a:cs typeface="Montserrat"/>
              <a:sym typeface="Montserrat"/>
            </a:endParaRPr>
          </a:p>
          <a:p>
            <a:pPr indent="0" lvl="0" marL="457200" marR="0" rtl="0" algn="l">
              <a:lnSpc>
                <a:spcPct val="150000"/>
              </a:lnSpc>
              <a:spcBef>
                <a:spcPts val="0"/>
              </a:spcBef>
              <a:spcAft>
                <a:spcPts val="0"/>
              </a:spcAft>
              <a:buClr>
                <a:srgbClr val="666666"/>
              </a:buClr>
              <a:buSzPts val="1400"/>
              <a:buFont typeface="Montserrat"/>
              <a:buNone/>
            </a:pPr>
            <a:r>
              <a:t/>
            </a:r>
            <a:endParaRPr b="0" i="0" sz="1400" u="none" cap="none" strike="noStrike">
              <a:solidFill>
                <a:srgbClr val="666666"/>
              </a:solidFill>
              <a:latin typeface="Montserrat"/>
              <a:ea typeface="Montserrat"/>
              <a:cs typeface="Montserrat"/>
              <a:sym typeface="Montserrat"/>
            </a:endParaRPr>
          </a:p>
        </p:txBody>
      </p:sp>
      <p:sp>
        <p:nvSpPr>
          <p:cNvPr id="472" name="Google Shape;472;p21"/>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a:t>Useful Functions</a:t>
            </a:r>
            <a:endParaRPr/>
          </a:p>
        </p:txBody>
      </p:sp>
      <p:sp>
        <p:nvSpPr>
          <p:cNvPr id="473" name="Google Shape;473;p21"/>
          <p:cNvSpPr txBox="1"/>
          <p:nvPr/>
        </p:nvSpPr>
        <p:spPr>
          <a:xfrm>
            <a:off x="993600" y="2483500"/>
            <a:ext cx="7156800" cy="760500"/>
          </a:xfrm>
          <a:prstGeom prst="rect">
            <a:avLst/>
          </a:prstGeom>
          <a:solidFill>
            <a:srgbClr val="666666"/>
          </a:solidFill>
          <a:ln>
            <a:noFill/>
          </a:ln>
        </p:spPr>
        <p:txBody>
          <a:bodyPr anchorCtr="0" anchor="t" bIns="91425" lIns="91425" spcFirstLastPara="1" rIns="91425" wrap="square" tIns="90000">
            <a:spAutoFit/>
          </a:bodyPr>
          <a:lstStyle/>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#include &lt;netdb.h&gt;</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struct hostent *gethostbyname (const char *name);</a:t>
            </a:r>
            <a:endParaRPr b="0" i="0" sz="1500" u="none" cap="none" strike="noStrike">
              <a:solidFill>
                <a:srgbClr val="C2C2C2"/>
              </a:solidFill>
              <a:latin typeface="Ubuntu"/>
              <a:ea typeface="Ubuntu"/>
              <a:cs typeface="Ubuntu"/>
              <a:sym typeface="Ubuntu"/>
            </a:endParaRPr>
          </a:p>
        </p:txBody>
      </p:sp>
      <p:sp>
        <p:nvSpPr>
          <p:cNvPr id="474" name="Google Shape;474;p21"/>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22"/>
          <p:cNvSpPr txBox="1"/>
          <p:nvPr>
            <p:ph idx="4294967295" type="subTitle"/>
          </p:nvPr>
        </p:nvSpPr>
        <p:spPr>
          <a:xfrm>
            <a:off x="713225" y="1153200"/>
            <a:ext cx="76737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Ubuntu"/>
                <a:ea typeface="Ubuntu"/>
                <a:cs typeface="Ubuntu"/>
                <a:sym typeface="Ubuntu"/>
              </a:rPr>
              <a:t>select()</a:t>
            </a:r>
            <a:r>
              <a:rPr b="0" i="0" lang="zh-TW" sz="1500" u="none" cap="none" strike="noStrike">
                <a:solidFill>
                  <a:srgbClr val="666666"/>
                </a:solidFill>
                <a:latin typeface="Montserrat"/>
                <a:ea typeface="Montserrat"/>
                <a:cs typeface="Montserrat"/>
                <a:sym typeface="Montserrat"/>
              </a:rPr>
              <a:t> provides you to supervise multiple sockets, telling you which is able to read or write, etc.</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With </a:t>
            </a:r>
            <a:r>
              <a:rPr b="0" i="0" lang="zh-TW" sz="1500" u="none" cap="none" strike="noStrike">
                <a:solidFill>
                  <a:srgbClr val="666666"/>
                </a:solidFill>
                <a:latin typeface="Ubuntu"/>
                <a:ea typeface="Ubuntu"/>
                <a:cs typeface="Ubuntu"/>
                <a:sym typeface="Ubuntu"/>
              </a:rPr>
              <a:t>select()</a:t>
            </a:r>
            <a:r>
              <a:rPr b="0" i="0" lang="zh-TW" sz="1500" u="none" cap="none" strike="noStrike">
                <a:solidFill>
                  <a:srgbClr val="666666"/>
                </a:solidFill>
                <a:latin typeface="Montserrat"/>
                <a:ea typeface="Montserrat"/>
                <a:cs typeface="Montserrat"/>
                <a:sym typeface="Montserrat"/>
              </a:rPr>
              <a:t>, it is possible to achieve Asynchronous Blocking I/O.</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If you want to implement this assignment with </a:t>
            </a:r>
            <a:r>
              <a:rPr b="0" i="0" lang="zh-TW" sz="1500" u="none" cap="none" strike="noStrike">
                <a:solidFill>
                  <a:srgbClr val="666666"/>
                </a:solidFill>
                <a:latin typeface="Ubuntu"/>
                <a:ea typeface="Ubuntu"/>
                <a:cs typeface="Ubuntu"/>
                <a:sym typeface="Ubuntu"/>
              </a:rPr>
              <a:t>select()</a:t>
            </a:r>
            <a:r>
              <a:rPr b="0" i="0" lang="zh-TW" sz="1500" u="none" cap="none" strike="noStrike">
                <a:solidFill>
                  <a:srgbClr val="666666"/>
                </a:solidFill>
                <a:latin typeface="Montserrat"/>
                <a:ea typeface="Montserrat"/>
                <a:cs typeface="Montserrat"/>
                <a:sym typeface="Montserrat"/>
              </a:rPr>
              <a:t>, please refer to </a:t>
            </a:r>
            <a:r>
              <a:rPr b="0" i="0" lang="zh-TW" sz="1500" u="sng" cap="none" strike="noStrike">
                <a:solidFill>
                  <a:schemeClr val="hlink"/>
                </a:solidFill>
                <a:latin typeface="Montserrat"/>
                <a:ea typeface="Montserrat"/>
                <a:cs typeface="Montserrat"/>
                <a:sym typeface="Montserrat"/>
                <a:hlinkClick r:id="rId3"/>
              </a:rPr>
              <a:t>this website</a:t>
            </a:r>
            <a:r>
              <a:rPr b="0" i="0" lang="zh-TW" sz="1500" u="none" cap="none" strike="noStrike">
                <a:solidFill>
                  <a:srgbClr val="666666"/>
                </a:solidFill>
                <a:latin typeface="Montserrat"/>
                <a:ea typeface="Montserrat"/>
                <a:cs typeface="Montserrat"/>
                <a:sym typeface="Montserrat"/>
              </a:rPr>
              <a:t>.</a:t>
            </a:r>
            <a:endParaRPr b="0" i="0" sz="1500" u="none" cap="none" strike="noStrike">
              <a:solidFill>
                <a:srgbClr val="666666"/>
              </a:solidFill>
              <a:latin typeface="Montserrat"/>
              <a:ea typeface="Montserrat"/>
              <a:cs typeface="Montserrat"/>
              <a:sym typeface="Montserrat"/>
            </a:endParaRPr>
          </a:p>
        </p:txBody>
      </p:sp>
      <p:sp>
        <p:nvSpPr>
          <p:cNvPr id="480" name="Google Shape;480;p22"/>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u="sng">
                <a:solidFill>
                  <a:srgbClr val="9F7671"/>
                </a:solidFill>
                <a:latin typeface="Ubuntu"/>
                <a:ea typeface="Ubuntu"/>
                <a:cs typeface="Ubuntu"/>
                <a:sym typeface="Ubuntu"/>
                <a:hlinkClick r:id="rId4">
                  <a:extLst>
                    <a:ext uri="{A12FA001-AC4F-418D-AE19-62706E023703}">
                      <ahyp:hlinkClr val="tx"/>
                    </a:ext>
                  </a:extLst>
                </a:hlinkClick>
              </a:rPr>
              <a:t>select()</a:t>
            </a:r>
            <a:endParaRPr>
              <a:latin typeface="Ubuntu"/>
              <a:ea typeface="Ubuntu"/>
              <a:cs typeface="Ubuntu"/>
              <a:sym typeface="Ubuntu"/>
            </a:endParaRPr>
          </a:p>
        </p:txBody>
      </p:sp>
      <p:sp>
        <p:nvSpPr>
          <p:cNvPr id="481" name="Google Shape;481;p22"/>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23"/>
          <p:cNvSpPr txBox="1"/>
          <p:nvPr>
            <p:ph idx="4294967295" type="subTitle"/>
          </p:nvPr>
        </p:nvSpPr>
        <p:spPr>
          <a:xfrm>
            <a:off x="713225" y="1153200"/>
            <a:ext cx="76737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9F7671"/>
                </a:solidFill>
                <a:latin typeface="Montserrat"/>
                <a:ea typeface="Montserrat"/>
                <a:cs typeface="Montserrat"/>
                <a:sym typeface="Montserrat"/>
              </a:rPr>
              <a:t>Monitor</a:t>
            </a:r>
            <a:r>
              <a:rPr b="0" i="0" lang="zh-TW" sz="1500" u="none" cap="none" strike="noStrike">
                <a:solidFill>
                  <a:srgbClr val="666666"/>
                </a:solidFill>
                <a:latin typeface="Montserrat"/>
                <a:ea typeface="Montserrat"/>
                <a:cs typeface="Montserrat"/>
                <a:sym typeface="Montserrat"/>
              </a:rPr>
              <a:t> whether there is at least one fd available.</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nfds</a:t>
            </a:r>
            <a:r>
              <a:rPr b="0" i="0" lang="zh-TW" sz="1500" u="none" cap="none" strike="noStrike">
                <a:solidFill>
                  <a:srgbClr val="666666"/>
                </a:solidFill>
                <a:latin typeface="Montserrat"/>
                <a:ea typeface="Montserrat"/>
                <a:cs typeface="Montserrat"/>
                <a:sym typeface="Montserrat"/>
              </a:rPr>
              <a:t>: specifies the number of file descriptors to monitor.</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readfds</a:t>
            </a:r>
            <a:r>
              <a:rPr b="0" i="0" lang="zh-TW" sz="1500" u="none" cap="none" strike="noStrike">
                <a:solidFill>
                  <a:srgbClr val="666666"/>
                </a:solidFill>
                <a:latin typeface="Montserrat"/>
                <a:ea typeface="Montserrat"/>
                <a:cs typeface="Montserrat"/>
                <a:sym typeface="Montserrat"/>
              </a:rPr>
              <a:t>: specifies the pointer to read file descriptor list.</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writefds</a:t>
            </a:r>
            <a:r>
              <a:rPr b="0" i="0" lang="zh-TW" sz="1500" u="none" cap="none" strike="noStrike">
                <a:solidFill>
                  <a:srgbClr val="666666"/>
                </a:solidFill>
                <a:latin typeface="Montserrat"/>
                <a:ea typeface="Montserrat"/>
                <a:cs typeface="Montserrat"/>
                <a:sym typeface="Montserrat"/>
              </a:rPr>
              <a:t>: specifies the pointer to write file descriptor list.</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exceptfds</a:t>
            </a:r>
            <a:r>
              <a:rPr b="0" i="0" lang="zh-TW" sz="1500" u="none" cap="none" strike="noStrike">
                <a:solidFill>
                  <a:srgbClr val="666666"/>
                </a:solidFill>
                <a:latin typeface="Montserrat"/>
                <a:ea typeface="Montserrat"/>
                <a:cs typeface="Montserrat"/>
                <a:sym typeface="Montserrat"/>
              </a:rPr>
              <a:t>: specifies the pointer to the error file descriptor list.</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timeout</a:t>
            </a:r>
            <a:r>
              <a:rPr b="0" i="0" lang="zh-TW" sz="1500" u="none" cap="none" strike="noStrike">
                <a:solidFill>
                  <a:srgbClr val="666666"/>
                </a:solidFill>
                <a:latin typeface="Montserrat"/>
                <a:ea typeface="Montserrat"/>
                <a:cs typeface="Montserrat"/>
                <a:sym typeface="Montserrat"/>
              </a:rPr>
              <a:t>: deadline for </a:t>
            </a:r>
            <a:r>
              <a:rPr b="0" i="0" lang="zh-TW" sz="1500" u="none" cap="none" strike="noStrike">
                <a:solidFill>
                  <a:srgbClr val="666666"/>
                </a:solidFill>
                <a:latin typeface="Ubuntu"/>
                <a:ea typeface="Ubuntu"/>
                <a:cs typeface="Ubuntu"/>
                <a:sym typeface="Ubuntu"/>
              </a:rPr>
              <a:t>select()</a:t>
            </a:r>
            <a:r>
              <a:rPr b="0" i="0" lang="zh-TW" sz="1500" u="none" cap="none" strike="noStrike">
                <a:solidFill>
                  <a:srgbClr val="666666"/>
                </a:solidFill>
                <a:latin typeface="Montserrat"/>
                <a:ea typeface="Montserrat"/>
                <a:cs typeface="Montserrat"/>
                <a:sym typeface="Montserrat"/>
              </a:rPr>
              <a:t>.</a:t>
            </a:r>
            <a:endParaRPr b="0" i="0" sz="1500" u="none" cap="none" strike="noStrike">
              <a:solidFill>
                <a:srgbClr val="666666"/>
              </a:solidFill>
              <a:latin typeface="Montserrat"/>
              <a:ea typeface="Montserrat"/>
              <a:cs typeface="Montserrat"/>
              <a:sym typeface="Montserrat"/>
            </a:endParaRPr>
          </a:p>
        </p:txBody>
      </p:sp>
      <p:sp>
        <p:nvSpPr>
          <p:cNvPr id="487" name="Google Shape;487;p23"/>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u="sng">
                <a:solidFill>
                  <a:srgbClr val="9F7671"/>
                </a:solidFill>
                <a:latin typeface="Ubuntu"/>
                <a:ea typeface="Ubuntu"/>
                <a:cs typeface="Ubuntu"/>
                <a:sym typeface="Ubuntu"/>
                <a:hlinkClick r:id="rId3">
                  <a:extLst>
                    <a:ext uri="{A12FA001-AC4F-418D-AE19-62706E023703}">
                      <ahyp:hlinkClr val="tx"/>
                    </a:ext>
                  </a:extLst>
                </a:hlinkClick>
              </a:rPr>
              <a:t>select()</a:t>
            </a:r>
            <a:endParaRPr u="sng">
              <a:solidFill>
                <a:srgbClr val="9F7671"/>
              </a:solidFill>
              <a:latin typeface="Ubuntu"/>
              <a:ea typeface="Ubuntu"/>
              <a:cs typeface="Ubuntu"/>
              <a:sym typeface="Ubuntu"/>
            </a:endParaRPr>
          </a:p>
        </p:txBody>
      </p:sp>
      <p:sp>
        <p:nvSpPr>
          <p:cNvPr id="488" name="Google Shape;488;p23"/>
          <p:cNvSpPr txBox="1"/>
          <p:nvPr/>
        </p:nvSpPr>
        <p:spPr>
          <a:xfrm>
            <a:off x="993600" y="1620000"/>
            <a:ext cx="7156800" cy="1106700"/>
          </a:xfrm>
          <a:prstGeom prst="rect">
            <a:avLst/>
          </a:prstGeom>
          <a:solidFill>
            <a:srgbClr val="666666"/>
          </a:solidFill>
          <a:ln>
            <a:noFill/>
          </a:ln>
        </p:spPr>
        <p:txBody>
          <a:bodyPr anchorCtr="0" anchor="t" bIns="91425" lIns="91425" spcFirstLastPara="1" rIns="91425" wrap="square" tIns="90000">
            <a:spAutoFit/>
          </a:bodyPr>
          <a:lstStyle/>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#include &lt;unistd.h&gt;</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100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int select (int nfds, fd_set*, readfds, fd_set* writefds, fd_set* exceptfds, struct timeval* timeout);    </a:t>
            </a:r>
            <a:endParaRPr b="0" i="0" sz="1500" u="none" cap="none" strike="noStrike">
              <a:solidFill>
                <a:srgbClr val="C2C2C2"/>
              </a:solidFill>
              <a:latin typeface="Ubuntu"/>
              <a:ea typeface="Ubuntu"/>
              <a:cs typeface="Ubuntu"/>
              <a:sym typeface="Ubuntu"/>
            </a:endParaRPr>
          </a:p>
        </p:txBody>
      </p:sp>
      <p:sp>
        <p:nvSpPr>
          <p:cNvPr id="489" name="Google Shape;489;p23"/>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24"/>
          <p:cNvSpPr txBox="1"/>
          <p:nvPr>
            <p:ph idx="4294967295" type="subTitle"/>
          </p:nvPr>
        </p:nvSpPr>
        <p:spPr>
          <a:xfrm>
            <a:off x="713225" y="1153200"/>
            <a:ext cx="7673700" cy="352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SzPts val="1400"/>
              <a:buFont typeface="Montserrat"/>
              <a:buNone/>
            </a:pPr>
            <a:r>
              <a:t/>
            </a:r>
            <a:endParaRPr b="0" i="0" sz="1400" u="none" cap="none" strike="noStrike">
              <a:solidFill>
                <a:srgbClr val="666666"/>
              </a:solidFill>
              <a:highlight>
                <a:srgbClr val="E5D4D0"/>
              </a:highlight>
              <a:latin typeface="Ubuntu"/>
              <a:ea typeface="Ubuntu"/>
              <a:cs typeface="Ubuntu"/>
              <a:sym typeface="Ubuntu"/>
            </a:endParaRPr>
          </a:p>
          <a:p>
            <a:pPr indent="0" lvl="0" marL="0" marR="0" rtl="0" algn="l">
              <a:lnSpc>
                <a:spcPct val="100000"/>
              </a:lnSpc>
              <a:spcBef>
                <a:spcPts val="1000"/>
              </a:spcBef>
              <a:spcAft>
                <a:spcPts val="0"/>
              </a:spcAft>
              <a:buClr>
                <a:srgbClr val="666666"/>
              </a:buClr>
              <a:buSzPts val="1400"/>
              <a:buFont typeface="Montserrat"/>
              <a:buNone/>
            </a:pPr>
            <a:r>
              <a:t/>
            </a:r>
            <a:endParaRPr b="0" i="0" sz="1400" u="none" cap="none" strike="noStrike">
              <a:solidFill>
                <a:srgbClr val="666666"/>
              </a:solidFill>
              <a:highlight>
                <a:srgbClr val="E5D4D0"/>
              </a:highlight>
              <a:latin typeface="Ubuntu"/>
              <a:ea typeface="Ubuntu"/>
              <a:cs typeface="Ubuntu"/>
              <a:sym typeface="Ubuntu"/>
            </a:endParaRPr>
          </a:p>
          <a:p>
            <a:pPr indent="0" lvl="0" marL="0" marR="0" rtl="0" algn="l">
              <a:lnSpc>
                <a:spcPct val="100000"/>
              </a:lnSpc>
              <a:spcBef>
                <a:spcPts val="1000"/>
              </a:spcBef>
              <a:spcAft>
                <a:spcPts val="0"/>
              </a:spcAft>
              <a:buClr>
                <a:srgbClr val="666666"/>
              </a:buClr>
              <a:buSzPts val="1400"/>
              <a:buFont typeface="Montserrat"/>
              <a:buNone/>
            </a:pPr>
            <a:r>
              <a:t/>
            </a:r>
            <a:endParaRPr b="0" i="0" sz="1400" u="none" cap="none" strike="noStrike">
              <a:solidFill>
                <a:srgbClr val="666666"/>
              </a:solidFill>
              <a:highlight>
                <a:srgbClr val="E5D4D0"/>
              </a:highlight>
              <a:latin typeface="Ubuntu"/>
              <a:ea typeface="Ubuntu"/>
              <a:cs typeface="Ubuntu"/>
              <a:sym typeface="Ubuntu"/>
            </a:endParaRPr>
          </a:p>
          <a:p>
            <a:pPr indent="0" lvl="0" marL="0" marR="0" rtl="0" algn="l">
              <a:lnSpc>
                <a:spcPct val="100000"/>
              </a:lnSpc>
              <a:spcBef>
                <a:spcPts val="1000"/>
              </a:spcBef>
              <a:spcAft>
                <a:spcPts val="0"/>
              </a:spcAft>
              <a:buClr>
                <a:srgbClr val="666666"/>
              </a:buClr>
              <a:buSzPts val="1400"/>
              <a:buFont typeface="Montserrat"/>
              <a:buNone/>
            </a:pPr>
            <a:r>
              <a:t/>
            </a:r>
            <a:endParaRPr b="0" i="0" sz="1400" u="none" cap="none" strike="noStrike">
              <a:solidFill>
                <a:srgbClr val="666666"/>
              </a:solidFill>
              <a:highlight>
                <a:srgbClr val="E5D4D0"/>
              </a:highlight>
              <a:latin typeface="Ubuntu"/>
              <a:ea typeface="Ubuntu"/>
              <a:cs typeface="Ubuntu"/>
              <a:sym typeface="Ubuntu"/>
            </a:endParaRPr>
          </a:p>
          <a:p>
            <a:pPr indent="0" lvl="0" marL="0" marR="0" rtl="0" algn="l">
              <a:lnSpc>
                <a:spcPct val="100000"/>
              </a:lnSpc>
              <a:spcBef>
                <a:spcPts val="1000"/>
              </a:spcBef>
              <a:spcAft>
                <a:spcPts val="0"/>
              </a:spcAft>
              <a:buClr>
                <a:srgbClr val="666666"/>
              </a:buClr>
              <a:buSzPts val="1400"/>
              <a:buFont typeface="Montserrat"/>
              <a:buNone/>
            </a:pPr>
            <a:r>
              <a:t/>
            </a:r>
            <a:endParaRPr b="0" i="0" sz="1400" u="none" cap="none" strike="noStrike">
              <a:solidFill>
                <a:srgbClr val="666666"/>
              </a:solidFill>
              <a:highlight>
                <a:srgbClr val="E5D4D0"/>
              </a:highlight>
              <a:latin typeface="Ubuntu"/>
              <a:ea typeface="Ubuntu"/>
              <a:cs typeface="Ubuntu"/>
              <a:sym typeface="Ubuntu"/>
            </a:endParaRPr>
          </a:p>
          <a:p>
            <a:pPr indent="-323850" lvl="0" marL="457200" marR="0" rtl="0" algn="l">
              <a:lnSpc>
                <a:spcPct val="150000"/>
              </a:lnSpc>
              <a:spcBef>
                <a:spcPts val="1000"/>
              </a:spcBef>
              <a:spcAft>
                <a:spcPts val="0"/>
              </a:spcAft>
              <a:buClr>
                <a:srgbClr val="666666"/>
              </a:buClr>
              <a:buSzPts val="1500"/>
              <a:buFont typeface="Montserrat"/>
              <a:buChar char="●"/>
            </a:pPr>
            <a:r>
              <a:rPr b="0" i="0" lang="zh-TW" sz="1500" u="none" cap="none" strike="noStrike">
                <a:solidFill>
                  <a:srgbClr val="666666"/>
                </a:solidFill>
                <a:latin typeface="Ubuntu"/>
                <a:ea typeface="Ubuntu"/>
                <a:cs typeface="Ubuntu"/>
                <a:sym typeface="Ubuntu"/>
              </a:rPr>
              <a:t>FD_SET()</a:t>
            </a:r>
            <a:r>
              <a:rPr b="0" i="0" lang="zh-TW" sz="1500" u="none" cap="none" strike="noStrike">
                <a:solidFill>
                  <a:srgbClr val="666666"/>
                </a:solidFill>
                <a:latin typeface="Montserrat"/>
                <a:ea typeface="Montserrat"/>
                <a:cs typeface="Montserrat"/>
                <a:sym typeface="Montserrat"/>
              </a:rPr>
              <a:t>: Add the file descriptor into the set.</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Ubuntu"/>
                <a:ea typeface="Ubuntu"/>
                <a:cs typeface="Ubuntu"/>
                <a:sym typeface="Ubuntu"/>
              </a:rPr>
              <a:t>FD_CLR()</a:t>
            </a:r>
            <a:r>
              <a:rPr b="0" i="0" lang="zh-TW" sz="1500" u="none" cap="none" strike="noStrike">
                <a:solidFill>
                  <a:srgbClr val="666666"/>
                </a:solidFill>
                <a:latin typeface="Montserrat"/>
                <a:ea typeface="Montserrat"/>
                <a:cs typeface="Montserrat"/>
                <a:sym typeface="Montserrat"/>
              </a:rPr>
              <a:t>: Remove the file descriptor from the set.</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Ubuntu"/>
                <a:ea typeface="Ubuntu"/>
                <a:cs typeface="Ubuntu"/>
                <a:sym typeface="Ubuntu"/>
              </a:rPr>
              <a:t>FD_ISSET()</a:t>
            </a:r>
            <a:r>
              <a:rPr b="0" i="0" lang="zh-TW" sz="1500" u="none" cap="none" strike="noStrike">
                <a:solidFill>
                  <a:srgbClr val="666666"/>
                </a:solidFill>
                <a:latin typeface="Montserrat"/>
                <a:ea typeface="Montserrat"/>
                <a:cs typeface="Montserrat"/>
                <a:sym typeface="Montserrat"/>
              </a:rPr>
              <a:t>: Check if the file descriptor is available.</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Ubuntu"/>
                <a:ea typeface="Ubuntu"/>
                <a:cs typeface="Ubuntu"/>
                <a:sym typeface="Ubuntu"/>
              </a:rPr>
              <a:t>FD_ZERO()</a:t>
            </a:r>
            <a:r>
              <a:rPr b="0" i="0" lang="zh-TW" sz="1500" u="none" cap="none" strike="noStrike">
                <a:solidFill>
                  <a:srgbClr val="666666"/>
                </a:solidFill>
                <a:latin typeface="Montserrat"/>
                <a:ea typeface="Montserrat"/>
                <a:cs typeface="Montserrat"/>
                <a:sym typeface="Montserrat"/>
              </a:rPr>
              <a:t>: Clear the set.</a:t>
            </a:r>
            <a:endParaRPr b="0" i="0" sz="1500" u="none" cap="none" strike="noStrike">
              <a:solidFill>
                <a:srgbClr val="666666"/>
              </a:solidFill>
              <a:latin typeface="Montserrat"/>
              <a:ea typeface="Montserrat"/>
              <a:cs typeface="Montserrat"/>
              <a:sym typeface="Montserrat"/>
            </a:endParaRPr>
          </a:p>
        </p:txBody>
      </p:sp>
      <p:sp>
        <p:nvSpPr>
          <p:cNvPr id="495" name="Google Shape;495;p24"/>
          <p:cNvSpPr txBox="1"/>
          <p:nvPr/>
        </p:nvSpPr>
        <p:spPr>
          <a:xfrm>
            <a:off x="993600" y="1323825"/>
            <a:ext cx="7156800" cy="1453200"/>
          </a:xfrm>
          <a:prstGeom prst="rect">
            <a:avLst/>
          </a:prstGeom>
          <a:solidFill>
            <a:srgbClr val="666666"/>
          </a:solidFill>
          <a:ln>
            <a:noFill/>
          </a:ln>
        </p:spPr>
        <p:txBody>
          <a:bodyPr anchorCtr="0" anchor="t" bIns="91425" lIns="91425" spcFirstLastPara="1" rIns="91425" wrap="square" tIns="90000">
            <a:spAutoFit/>
          </a:bodyPr>
          <a:lstStyle/>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void FD_SET (int fd, fd_set *set); </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void FD_CLR (int fd, fd_set *set);</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int FD_ISSET (int fd, fd_set *set);  </a:t>
            </a:r>
            <a:r>
              <a:rPr b="0" i="0" lang="zh-TW" sz="1500" u="none" cap="none" strike="noStrike">
                <a:solidFill>
                  <a:srgbClr val="C2C2C2"/>
                </a:solidFill>
                <a:latin typeface="Ubuntu"/>
                <a:ea typeface="Ubuntu"/>
                <a:cs typeface="Ubuntu"/>
                <a:sym typeface="Ubuntu"/>
              </a:rPr>
              <a:t>// return: 1 if it’s available, else: 0</a:t>
            </a:r>
            <a:endParaRPr b="0" i="0" sz="1500" u="none" cap="none" strike="noStrike">
              <a:solidFill>
                <a:srgbClr val="C2C2C2"/>
              </a:solidFill>
              <a:latin typeface="Ubuntu"/>
              <a:ea typeface="Ubuntu"/>
              <a:cs typeface="Ubuntu"/>
              <a:sym typeface="Ubuntu"/>
            </a:endParaRPr>
          </a:p>
          <a:p>
            <a:pPr indent="0" lvl="0" marL="107999" marR="0" rtl="0" algn="l">
              <a:lnSpc>
                <a:spcPct val="150000"/>
              </a:lnSpc>
              <a:spcBef>
                <a:spcPts val="0"/>
              </a:spcBef>
              <a:spcAft>
                <a:spcPts val="100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void FD_ZERO (fd_set *set);</a:t>
            </a:r>
            <a:endParaRPr b="0" i="0" sz="1500" u="none" cap="none" strike="noStrike">
              <a:solidFill>
                <a:schemeClr val="lt2"/>
              </a:solidFill>
              <a:latin typeface="Ubuntu"/>
              <a:ea typeface="Ubuntu"/>
              <a:cs typeface="Ubuntu"/>
              <a:sym typeface="Ubuntu"/>
            </a:endParaRPr>
          </a:p>
        </p:txBody>
      </p:sp>
      <p:sp>
        <p:nvSpPr>
          <p:cNvPr id="496" name="Google Shape;496;p24"/>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u="sng">
                <a:solidFill>
                  <a:srgbClr val="9F7671"/>
                </a:solidFill>
                <a:latin typeface="Ubuntu"/>
                <a:ea typeface="Ubuntu"/>
                <a:cs typeface="Ubuntu"/>
                <a:sym typeface="Ubuntu"/>
                <a:hlinkClick r:id="rId3">
                  <a:extLst>
                    <a:ext uri="{A12FA001-AC4F-418D-AE19-62706E023703}">
                      <ahyp:hlinkClr val="tx"/>
                    </a:ext>
                  </a:extLst>
                </a:hlinkClick>
              </a:rPr>
              <a:t>select()</a:t>
            </a:r>
            <a:endParaRPr u="sng">
              <a:solidFill>
                <a:srgbClr val="9F7671"/>
              </a:solidFill>
              <a:latin typeface="Ubuntu"/>
              <a:ea typeface="Ubuntu"/>
              <a:cs typeface="Ubuntu"/>
              <a:sym typeface="Ubuntu"/>
            </a:endParaRPr>
          </a:p>
        </p:txBody>
      </p:sp>
      <p:sp>
        <p:nvSpPr>
          <p:cNvPr id="497" name="Google Shape;497;p24"/>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25"/>
          <p:cNvSpPr txBox="1"/>
          <p:nvPr>
            <p:ph idx="4294967295" type="subTitle"/>
          </p:nvPr>
        </p:nvSpPr>
        <p:spPr>
          <a:xfrm>
            <a:off x="713225" y="1153200"/>
            <a:ext cx="7673700" cy="39903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9F7671"/>
                </a:solidFill>
                <a:latin typeface="Montserrat"/>
                <a:ea typeface="Montserrat"/>
                <a:cs typeface="Montserrat"/>
                <a:sym typeface="Montserrat"/>
              </a:rPr>
              <a:t>Monitor</a:t>
            </a:r>
            <a:r>
              <a:rPr b="0" i="0" lang="zh-TW" sz="1500" u="none" cap="none" strike="noStrike">
                <a:solidFill>
                  <a:srgbClr val="666666"/>
                </a:solidFill>
                <a:latin typeface="Montserrat"/>
                <a:ea typeface="Montserrat"/>
                <a:cs typeface="Montserrat"/>
                <a:sym typeface="Montserrat"/>
              </a:rPr>
              <a:t> whether there is at least one fd available.</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fds</a:t>
            </a:r>
            <a:r>
              <a:rPr b="0" i="0" lang="zh-TW" sz="1500" u="none" cap="none" strike="noStrike">
                <a:solidFill>
                  <a:srgbClr val="666666"/>
                </a:solidFill>
                <a:latin typeface="Montserrat"/>
                <a:ea typeface="Montserrat"/>
                <a:cs typeface="Montserrat"/>
                <a:sym typeface="Montserrat"/>
              </a:rPr>
              <a:t>: specifies the pointer to file descriptor list.</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nfds</a:t>
            </a:r>
            <a:r>
              <a:rPr b="0" i="0" lang="zh-TW" sz="1500" u="none" cap="none" strike="noStrike">
                <a:solidFill>
                  <a:srgbClr val="666666"/>
                </a:solidFill>
                <a:latin typeface="Montserrat"/>
                <a:ea typeface="Montserrat"/>
                <a:cs typeface="Montserrat"/>
                <a:sym typeface="Montserrat"/>
              </a:rPr>
              <a:t>: specifies the number of file descriptors to monitor.</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timeout</a:t>
            </a:r>
            <a:r>
              <a:rPr b="0" i="0" lang="zh-TW" sz="1500" u="none" cap="none" strike="noStrike">
                <a:solidFill>
                  <a:srgbClr val="666666"/>
                </a:solidFill>
                <a:latin typeface="Montserrat"/>
                <a:ea typeface="Montserrat"/>
                <a:cs typeface="Montserrat"/>
                <a:sym typeface="Montserrat"/>
              </a:rPr>
              <a:t>: deadline for </a:t>
            </a:r>
            <a:r>
              <a:rPr b="0" i="0" lang="zh-TW" sz="1500" u="none" cap="none" strike="noStrike">
                <a:solidFill>
                  <a:srgbClr val="666666"/>
                </a:solidFill>
                <a:latin typeface="Ubuntu"/>
                <a:ea typeface="Ubuntu"/>
                <a:cs typeface="Ubuntu"/>
                <a:sym typeface="Ubuntu"/>
              </a:rPr>
              <a:t>poll()</a:t>
            </a:r>
            <a:r>
              <a:rPr b="0" i="0" lang="zh-TW" sz="1500" u="none" cap="none" strike="noStrike">
                <a:solidFill>
                  <a:srgbClr val="666666"/>
                </a:solidFill>
                <a:latin typeface="Montserrat"/>
                <a:ea typeface="Montserrat"/>
                <a:cs typeface="Montserrat"/>
                <a:sym typeface="Montserrat"/>
              </a:rPr>
              <a:t>.</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666666"/>
                </a:solidFill>
                <a:latin typeface="Montserrat"/>
                <a:ea typeface="Montserrat"/>
                <a:cs typeface="Montserrat"/>
                <a:sym typeface="Montserrat"/>
              </a:rPr>
              <a:t>select() </a:t>
            </a:r>
            <a:r>
              <a:rPr b="0" i="0" lang="zh-TW" sz="1500" u="none" cap="none" strike="noStrike">
                <a:solidFill>
                  <a:srgbClr val="666666"/>
                </a:solidFill>
                <a:latin typeface="Montserrat"/>
                <a:ea typeface="Montserrat"/>
                <a:cs typeface="Montserrat"/>
                <a:sym typeface="Montserrat"/>
              </a:rPr>
              <a:t>can monitor only file descriptors numbers that are less than FD_SETSIZE (1024)—an unreasonably low limit for many modern applications. All modern applications should instead use </a:t>
            </a:r>
            <a:r>
              <a:rPr b="1" i="0" lang="zh-TW" sz="1500" u="none" cap="none" strike="noStrike">
                <a:solidFill>
                  <a:srgbClr val="666666"/>
                </a:solidFill>
                <a:latin typeface="Montserrat"/>
                <a:ea typeface="Montserrat"/>
                <a:cs typeface="Montserrat"/>
                <a:sym typeface="Montserrat"/>
              </a:rPr>
              <a:t>poll()</a:t>
            </a:r>
            <a:r>
              <a:rPr b="0" i="0" lang="zh-TW" sz="1500" u="none" cap="none" strike="noStrike">
                <a:solidFill>
                  <a:srgbClr val="666666"/>
                </a:solidFill>
                <a:latin typeface="Montserrat"/>
                <a:ea typeface="Montserrat"/>
                <a:cs typeface="Montserrat"/>
                <a:sym typeface="Montserrat"/>
              </a:rPr>
              <a:t> or </a:t>
            </a:r>
            <a:r>
              <a:rPr b="1" i="0" lang="zh-TW" sz="1500" u="none" cap="none" strike="noStrike">
                <a:solidFill>
                  <a:srgbClr val="666666"/>
                </a:solidFill>
                <a:latin typeface="Montserrat"/>
                <a:ea typeface="Montserrat"/>
                <a:cs typeface="Montserrat"/>
                <a:sym typeface="Montserrat"/>
              </a:rPr>
              <a:t>epoll()</a:t>
            </a:r>
            <a:r>
              <a:rPr b="0" i="0" lang="zh-TW" sz="1500" u="none" cap="none" strike="noStrike">
                <a:solidFill>
                  <a:srgbClr val="666666"/>
                </a:solidFill>
                <a:latin typeface="Montserrat"/>
                <a:ea typeface="Montserrat"/>
                <a:cs typeface="Montserrat"/>
                <a:sym typeface="Montserrat"/>
              </a:rPr>
              <a:t>.</a:t>
            </a:r>
            <a:endParaRPr b="0" i="0" sz="1500" u="none" cap="none" strike="noStrike">
              <a:solidFill>
                <a:srgbClr val="666666"/>
              </a:solidFill>
              <a:latin typeface="Montserrat"/>
              <a:ea typeface="Montserrat"/>
              <a:cs typeface="Montserrat"/>
              <a:sym typeface="Montserrat"/>
            </a:endParaRPr>
          </a:p>
        </p:txBody>
      </p:sp>
      <p:sp>
        <p:nvSpPr>
          <p:cNvPr id="503" name="Google Shape;503;p25"/>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u="sng">
                <a:solidFill>
                  <a:srgbClr val="9F7671"/>
                </a:solidFill>
                <a:latin typeface="Ubuntu"/>
                <a:ea typeface="Ubuntu"/>
                <a:cs typeface="Ubuntu"/>
                <a:sym typeface="Ubuntu"/>
                <a:hlinkClick r:id="rId3">
                  <a:extLst>
                    <a:ext uri="{A12FA001-AC4F-418D-AE19-62706E023703}">
                      <ahyp:hlinkClr val="tx"/>
                    </a:ext>
                  </a:extLst>
                </a:hlinkClick>
              </a:rPr>
              <a:t>poll()</a:t>
            </a:r>
            <a:endParaRPr u="sng">
              <a:solidFill>
                <a:srgbClr val="9F7671"/>
              </a:solidFill>
              <a:latin typeface="Ubuntu"/>
              <a:ea typeface="Ubuntu"/>
              <a:cs typeface="Ubuntu"/>
              <a:sym typeface="Ubuntu"/>
            </a:endParaRPr>
          </a:p>
        </p:txBody>
      </p:sp>
      <p:sp>
        <p:nvSpPr>
          <p:cNvPr id="504" name="Google Shape;504;p25"/>
          <p:cNvSpPr txBox="1"/>
          <p:nvPr/>
        </p:nvSpPr>
        <p:spPr>
          <a:xfrm>
            <a:off x="993600" y="1620000"/>
            <a:ext cx="7156800" cy="760500"/>
          </a:xfrm>
          <a:prstGeom prst="rect">
            <a:avLst/>
          </a:prstGeom>
          <a:solidFill>
            <a:srgbClr val="666666"/>
          </a:solidFill>
          <a:ln>
            <a:noFill/>
          </a:ln>
        </p:spPr>
        <p:txBody>
          <a:bodyPr anchorCtr="0" anchor="t" bIns="91425" lIns="91425" spcFirstLastPara="1" rIns="91425" wrap="square" tIns="90000">
            <a:spAutoFit/>
          </a:bodyPr>
          <a:lstStyle/>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#include &lt;unistd.h&gt;</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100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int poll(struct pollfd *fds, nfds_t nfds, int timeout);</a:t>
            </a:r>
            <a:endParaRPr b="0" i="0" sz="1500" u="none" cap="none" strike="noStrike">
              <a:solidFill>
                <a:srgbClr val="C2C2C2"/>
              </a:solidFill>
              <a:latin typeface="Ubuntu"/>
              <a:ea typeface="Ubuntu"/>
              <a:cs typeface="Ubuntu"/>
              <a:sym typeface="Ubuntu"/>
            </a:endParaRPr>
          </a:p>
        </p:txBody>
      </p:sp>
      <p:sp>
        <p:nvSpPr>
          <p:cNvPr id="505" name="Google Shape;505;p25"/>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26"/>
          <p:cNvSpPr txBox="1"/>
          <p:nvPr>
            <p:ph idx="4294967295" type="subTitle"/>
          </p:nvPr>
        </p:nvSpPr>
        <p:spPr>
          <a:xfrm>
            <a:off x="713225" y="1153200"/>
            <a:ext cx="76737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chemeClr val="dk1"/>
              </a:buClr>
              <a:buSzPts val="1500"/>
              <a:buFont typeface="Montserrat"/>
              <a:buChar char="●"/>
            </a:pPr>
            <a:r>
              <a:rPr b="0" i="0" lang="zh-TW" sz="1500" u="sng" cap="none" strike="noStrike">
                <a:solidFill>
                  <a:schemeClr val="dk1"/>
                </a:solidFill>
                <a:latin typeface="Montserrat"/>
                <a:ea typeface="Montserrat"/>
                <a:cs typeface="Montserrat"/>
                <a:sym typeface="Montserrat"/>
                <a:hlinkClick r:id="rId3">
                  <a:extLst>
                    <a:ext uri="{A12FA001-AC4F-418D-AE19-62706E023703}">
                      <ahyp:hlinkClr val="tx"/>
                    </a:ext>
                  </a:extLst>
                </a:hlinkClick>
              </a:rPr>
              <a:t>Beej’s Guide to Network Programming (中文)</a:t>
            </a:r>
            <a:endParaRPr b="0" i="0" sz="1500" u="none" cap="none" strike="noStrike">
              <a:solidFill>
                <a:schemeClr val="dk1"/>
              </a:solidFill>
              <a:latin typeface="Montserrat"/>
              <a:ea typeface="Montserrat"/>
              <a:cs typeface="Montserrat"/>
              <a:sym typeface="Montserrat"/>
            </a:endParaRPr>
          </a:p>
          <a:p>
            <a:pPr indent="-323850" lvl="0" marL="457200" marR="0" rtl="0" algn="l">
              <a:lnSpc>
                <a:spcPct val="150000"/>
              </a:lnSpc>
              <a:spcBef>
                <a:spcPts val="0"/>
              </a:spcBef>
              <a:spcAft>
                <a:spcPts val="0"/>
              </a:spcAft>
              <a:buClr>
                <a:schemeClr val="dk1"/>
              </a:buClr>
              <a:buSzPts val="1500"/>
              <a:buFont typeface="Montserrat"/>
              <a:buChar char="●"/>
            </a:pPr>
            <a:r>
              <a:rPr b="0" i="0" lang="zh-TW" sz="1500" u="sng" cap="none" strike="noStrike">
                <a:solidFill>
                  <a:schemeClr val="dk1"/>
                </a:solidFill>
                <a:latin typeface="Montserrat"/>
                <a:ea typeface="Montserrat"/>
                <a:cs typeface="Montserrat"/>
                <a:sym typeface="Montserrat"/>
                <a:hlinkClick r:id="rId4">
                  <a:extLst>
                    <a:ext uri="{A12FA001-AC4F-418D-AE19-62706E023703}">
                      <ahyp:hlinkClr val="tx"/>
                    </a:ext>
                  </a:extLst>
                </a:hlinkClick>
              </a:rPr>
              <a:t>Beej’s Guide to Network Programming (English)</a:t>
            </a:r>
            <a:endParaRPr b="0" i="0" sz="1500" u="none" cap="none" strike="noStrike">
              <a:solidFill>
                <a:schemeClr val="dk1"/>
              </a:solidFill>
              <a:highlight>
                <a:srgbClr val="E5D4D0"/>
              </a:highlight>
              <a:latin typeface="Ubuntu"/>
              <a:ea typeface="Ubuntu"/>
              <a:cs typeface="Ubuntu"/>
              <a:sym typeface="Ubuntu"/>
            </a:endParaRPr>
          </a:p>
          <a:p>
            <a:pPr indent="-323850" lvl="0" marL="457200" marR="0" rtl="0" algn="l">
              <a:lnSpc>
                <a:spcPct val="150000"/>
              </a:lnSpc>
              <a:spcBef>
                <a:spcPts val="0"/>
              </a:spcBef>
              <a:spcAft>
                <a:spcPts val="0"/>
              </a:spcAft>
              <a:buClr>
                <a:schemeClr val="dk1"/>
              </a:buClr>
              <a:buSzPts val="1500"/>
              <a:buFont typeface="Montserrat"/>
              <a:buChar char="●"/>
            </a:pPr>
            <a:r>
              <a:rPr b="0" i="0" lang="zh-TW" sz="1500" u="sng" cap="none" strike="noStrike">
                <a:solidFill>
                  <a:schemeClr val="dk1"/>
                </a:solidFill>
                <a:latin typeface="Montserrat"/>
                <a:ea typeface="Montserrat"/>
                <a:cs typeface="Montserrat"/>
                <a:sym typeface="Montserrat"/>
                <a:hlinkClick r:id="rId5">
                  <a:extLst>
                    <a:ext uri="{A12FA001-AC4F-418D-AE19-62706E023703}">
                      <ahyp:hlinkClr val="tx"/>
                    </a:ext>
                  </a:extLst>
                </a:hlinkClick>
              </a:rPr>
              <a:t>Linux manual page</a:t>
            </a:r>
            <a:endParaRPr b="0" i="0" sz="1500" u="none" cap="none" strike="noStrike">
              <a:solidFill>
                <a:srgbClr val="666666"/>
              </a:solidFill>
              <a:highlight>
                <a:srgbClr val="E5D4D0"/>
              </a:highlight>
              <a:latin typeface="Ubuntu"/>
              <a:ea typeface="Ubuntu"/>
              <a:cs typeface="Ubuntu"/>
              <a:sym typeface="Ubuntu"/>
            </a:endParaRPr>
          </a:p>
        </p:txBody>
      </p:sp>
      <p:sp>
        <p:nvSpPr>
          <p:cNvPr id="511" name="Google Shape;511;p26"/>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a:t>Reference</a:t>
            </a:r>
            <a:endParaRPr/>
          </a:p>
        </p:txBody>
      </p:sp>
      <p:sp>
        <p:nvSpPr>
          <p:cNvPr id="512" name="Google Shape;512;p26"/>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7"/>
          <p:cNvSpPr txBox="1"/>
          <p:nvPr>
            <p:ph type="title"/>
          </p:nvPr>
        </p:nvSpPr>
        <p:spPr>
          <a:xfrm>
            <a:off x="826350" y="2007000"/>
            <a:ext cx="7491300" cy="1129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zh-TW" sz="4400"/>
              <a:t>HyperText Transfer Protocol</a:t>
            </a:r>
            <a:br>
              <a:rPr lang="zh-TW" sz="4400"/>
            </a:br>
            <a:r>
              <a:rPr lang="zh-TW" sz="4400"/>
              <a:t>Tutorial</a:t>
            </a:r>
            <a:endParaRPr sz="4400"/>
          </a:p>
        </p:txBody>
      </p:sp>
      <p:sp>
        <p:nvSpPr>
          <p:cNvPr id="518" name="Google Shape;518;p27"/>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28"/>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a:t>What is HTTP?</a:t>
            </a:r>
            <a:endParaRPr/>
          </a:p>
        </p:txBody>
      </p:sp>
      <p:sp>
        <p:nvSpPr>
          <p:cNvPr id="524" name="Google Shape;524;p28"/>
          <p:cNvSpPr txBox="1"/>
          <p:nvPr>
            <p:ph idx="4294967295" type="subTitle"/>
          </p:nvPr>
        </p:nvSpPr>
        <p:spPr>
          <a:xfrm>
            <a:off x="713225" y="1153200"/>
            <a:ext cx="7473600" cy="17085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666666"/>
                </a:solidFill>
                <a:latin typeface="Montserrat"/>
                <a:ea typeface="Montserrat"/>
                <a:cs typeface="Montserrat"/>
                <a:sym typeface="Montserrat"/>
              </a:rPr>
              <a:t>HTTP</a:t>
            </a:r>
            <a:r>
              <a:rPr b="0" i="0" lang="zh-TW" sz="1500" u="none" cap="none" strike="noStrike">
                <a:solidFill>
                  <a:srgbClr val="666666"/>
                </a:solidFill>
                <a:latin typeface="Montserrat"/>
                <a:ea typeface="Montserrat"/>
                <a:cs typeface="Montserrat"/>
                <a:sym typeface="Montserrat"/>
              </a:rPr>
              <a:t> is an </a:t>
            </a:r>
            <a:r>
              <a:rPr b="1" i="0" lang="zh-TW" sz="1500" u="none" cap="none" strike="noStrike">
                <a:solidFill>
                  <a:srgbClr val="666666"/>
                </a:solidFill>
                <a:latin typeface="Montserrat"/>
                <a:ea typeface="Montserrat"/>
                <a:cs typeface="Montserrat"/>
                <a:sym typeface="Montserrat"/>
              </a:rPr>
              <a:t>stateless</a:t>
            </a:r>
            <a:r>
              <a:rPr b="0" i="0" lang="zh-TW" sz="1500" u="none" cap="none" strike="noStrike">
                <a:solidFill>
                  <a:srgbClr val="666666"/>
                </a:solidFill>
                <a:latin typeface="Montserrat"/>
                <a:ea typeface="Montserrat"/>
                <a:cs typeface="Montserrat"/>
                <a:sym typeface="Montserrat"/>
              </a:rPr>
              <a:t> application layer protocol using TCP </a:t>
            </a:r>
            <a:br>
              <a:rPr b="0" i="0" lang="zh-TW" sz="1500" u="none" cap="none" strike="noStrike">
                <a:solidFill>
                  <a:srgbClr val="666666"/>
                </a:solidFill>
                <a:latin typeface="Montserrat"/>
                <a:ea typeface="Montserrat"/>
                <a:cs typeface="Montserrat"/>
                <a:sym typeface="Montserrat"/>
              </a:rPr>
            </a:br>
            <a:r>
              <a:rPr b="0" i="0" lang="zh-TW" sz="1500" u="none" cap="none" strike="noStrike">
                <a:solidFill>
                  <a:srgbClr val="666666"/>
                </a:solidFill>
                <a:latin typeface="Montserrat"/>
                <a:ea typeface="Montserrat"/>
                <a:cs typeface="Montserrat"/>
                <a:sym typeface="Montserrat"/>
              </a:rPr>
              <a:t>(before HTTP/3).</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A request–response protocol in the client–server model.</a:t>
            </a:r>
            <a:endParaRPr b="0" i="0" sz="1500" u="none" cap="none" strike="noStrike">
              <a:solidFill>
                <a:srgbClr val="666666"/>
              </a:solidFill>
              <a:latin typeface="Ubuntu"/>
              <a:ea typeface="Ubuntu"/>
              <a:cs typeface="Ubuntu"/>
              <a:sym typeface="Ubuntu"/>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HTTP is designed for sharing multimedia resources.</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Default TCP port is 80. (https: 443)</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1200"/>
              </a:spcAft>
              <a:buClr>
                <a:srgbClr val="666666"/>
              </a:buClr>
              <a:buSzPts val="1400"/>
              <a:buFont typeface="Montserrat"/>
              <a:buNone/>
            </a:pPr>
            <a:r>
              <a:t/>
            </a:r>
            <a:endParaRPr b="0" i="0" sz="1400" u="none" cap="none" strike="noStrike">
              <a:solidFill>
                <a:srgbClr val="666666"/>
              </a:solidFill>
              <a:latin typeface="Montserrat"/>
              <a:ea typeface="Montserrat"/>
              <a:cs typeface="Montserrat"/>
              <a:sym typeface="Montserrat"/>
            </a:endParaRPr>
          </a:p>
        </p:txBody>
      </p:sp>
      <p:sp>
        <p:nvSpPr>
          <p:cNvPr id="525" name="Google Shape;525;p28"/>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pic>
        <p:nvPicPr>
          <p:cNvPr id="526" name="Google Shape;526;p28"/>
          <p:cNvPicPr preferRelativeResize="0"/>
          <p:nvPr/>
        </p:nvPicPr>
        <p:blipFill rotWithShape="1">
          <a:blip r:embed="rId3">
            <a:alphaModFix/>
          </a:blip>
          <a:srcRect b="0" l="0" r="0" t="0"/>
          <a:stretch/>
        </p:blipFill>
        <p:spPr>
          <a:xfrm>
            <a:off x="1094500" y="2861700"/>
            <a:ext cx="3820050" cy="2247075"/>
          </a:xfrm>
          <a:prstGeom prst="rect">
            <a:avLst/>
          </a:prstGeom>
          <a:noFill/>
          <a:ln>
            <a:noFill/>
          </a:ln>
        </p:spPr>
      </p:pic>
      <p:pic>
        <p:nvPicPr>
          <p:cNvPr id="527" name="Google Shape;527;p28"/>
          <p:cNvPicPr preferRelativeResize="0"/>
          <p:nvPr/>
        </p:nvPicPr>
        <p:blipFill rotWithShape="1">
          <a:blip r:embed="rId4">
            <a:alphaModFix/>
          </a:blip>
          <a:srcRect b="0" l="0" r="0" t="0"/>
          <a:stretch/>
        </p:blipFill>
        <p:spPr>
          <a:xfrm>
            <a:off x="6665821" y="1625975"/>
            <a:ext cx="2354375" cy="3128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29"/>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a:t>Message Format</a:t>
            </a:r>
            <a:endParaRPr/>
          </a:p>
        </p:txBody>
      </p:sp>
      <p:sp>
        <p:nvSpPr>
          <p:cNvPr id="533" name="Google Shape;533;p29"/>
          <p:cNvSpPr txBox="1"/>
          <p:nvPr>
            <p:ph idx="4294967295" type="subTitle"/>
          </p:nvPr>
        </p:nvSpPr>
        <p:spPr>
          <a:xfrm>
            <a:off x="713225" y="1153200"/>
            <a:ext cx="74736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HTTP messages are how data is exchanged between a server and a client. There are two types of messages:</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666666"/>
                </a:solidFill>
                <a:latin typeface="Montserrat"/>
                <a:ea typeface="Montserrat"/>
                <a:cs typeface="Montserrat"/>
                <a:sym typeface="Montserrat"/>
              </a:rPr>
              <a:t>Request: </a:t>
            </a:r>
            <a:r>
              <a:rPr b="0" i="0" lang="zh-TW" sz="1500" u="none" cap="none" strike="noStrike">
                <a:solidFill>
                  <a:srgbClr val="666666"/>
                </a:solidFill>
                <a:latin typeface="Montserrat"/>
                <a:ea typeface="Montserrat"/>
                <a:cs typeface="Montserrat"/>
                <a:sym typeface="Montserrat"/>
              </a:rPr>
              <a:t>sent by the client to trigger an action on the server</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666666"/>
                </a:solidFill>
                <a:latin typeface="Montserrat"/>
                <a:ea typeface="Montserrat"/>
                <a:cs typeface="Montserrat"/>
                <a:sym typeface="Montserrat"/>
              </a:rPr>
              <a:t>Response:</a:t>
            </a:r>
            <a:r>
              <a:rPr b="0" i="0" lang="zh-TW" sz="1500" u="none" cap="none" strike="noStrike">
                <a:solidFill>
                  <a:srgbClr val="666666"/>
                </a:solidFill>
                <a:latin typeface="Montserrat"/>
                <a:ea typeface="Montserrat"/>
                <a:cs typeface="Montserrat"/>
                <a:sym typeface="Montserrat"/>
              </a:rPr>
              <a:t> the answer from the server</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HTTP requests and responses, share similar structure and are composed of </a:t>
            </a:r>
            <a:r>
              <a:rPr b="1" i="0" lang="zh-TW" sz="1500" u="none" cap="none" strike="noStrike">
                <a:solidFill>
                  <a:srgbClr val="666666"/>
                </a:solidFill>
                <a:latin typeface="Montserrat"/>
                <a:ea typeface="Montserrat"/>
                <a:cs typeface="Montserrat"/>
                <a:sym typeface="Montserrat"/>
              </a:rPr>
              <a:t>start-line</a:t>
            </a:r>
            <a:r>
              <a:rPr b="0" i="0" lang="zh-TW" sz="1500" u="none" cap="none" strike="noStrike">
                <a:solidFill>
                  <a:srgbClr val="666666"/>
                </a:solidFill>
                <a:latin typeface="Montserrat"/>
                <a:ea typeface="Montserrat"/>
                <a:cs typeface="Montserrat"/>
                <a:sym typeface="Montserrat"/>
              </a:rPr>
              <a:t>, </a:t>
            </a:r>
            <a:r>
              <a:rPr b="1" i="0" lang="zh-TW" sz="1500" u="none" cap="none" strike="noStrike">
                <a:solidFill>
                  <a:srgbClr val="666666"/>
                </a:solidFill>
                <a:latin typeface="Montserrat"/>
                <a:ea typeface="Montserrat"/>
                <a:cs typeface="Montserrat"/>
                <a:sym typeface="Montserrat"/>
              </a:rPr>
              <a:t>headers</a:t>
            </a:r>
            <a:r>
              <a:rPr b="0" i="0" lang="zh-TW" sz="1500" u="none" cap="none" strike="noStrike">
                <a:solidFill>
                  <a:srgbClr val="666666"/>
                </a:solidFill>
                <a:latin typeface="Montserrat"/>
                <a:ea typeface="Montserrat"/>
                <a:cs typeface="Montserrat"/>
                <a:sym typeface="Montserrat"/>
              </a:rPr>
              <a:t>, </a:t>
            </a:r>
            <a:r>
              <a:rPr b="1" i="0" lang="zh-TW" sz="1500" u="none" cap="none" strike="noStrike">
                <a:solidFill>
                  <a:srgbClr val="666666"/>
                </a:solidFill>
                <a:latin typeface="Montserrat"/>
                <a:ea typeface="Montserrat"/>
                <a:cs typeface="Montserrat"/>
                <a:sym typeface="Montserrat"/>
              </a:rPr>
              <a:t>blank line</a:t>
            </a:r>
            <a:r>
              <a:rPr b="0" i="0" lang="zh-TW" sz="1500" u="none" cap="none" strike="noStrike">
                <a:solidFill>
                  <a:srgbClr val="666666"/>
                </a:solidFill>
                <a:latin typeface="Montserrat"/>
                <a:ea typeface="Montserrat"/>
                <a:cs typeface="Montserrat"/>
                <a:sym typeface="Montserrat"/>
              </a:rPr>
              <a:t>, </a:t>
            </a:r>
            <a:r>
              <a:rPr b="1" i="0" lang="zh-TW" sz="1500" u="none" cap="none" strike="noStrike">
                <a:solidFill>
                  <a:srgbClr val="666666"/>
                </a:solidFill>
                <a:latin typeface="Montserrat"/>
                <a:ea typeface="Montserrat"/>
                <a:cs typeface="Montserrat"/>
                <a:sym typeface="Montserrat"/>
              </a:rPr>
              <a:t>body</a:t>
            </a:r>
            <a:r>
              <a:rPr b="0" i="0" lang="zh-TW" sz="1500" u="none" cap="none" strike="noStrike">
                <a:solidFill>
                  <a:srgbClr val="666666"/>
                </a:solidFill>
                <a:latin typeface="Montserrat"/>
                <a:ea typeface="Montserrat"/>
                <a:cs typeface="Montserrat"/>
                <a:sym typeface="Montserrat"/>
              </a:rPr>
              <a:t>(optional)</a:t>
            </a:r>
            <a:endParaRPr b="1"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666666"/>
                </a:solidFill>
                <a:latin typeface="Montserrat"/>
                <a:ea typeface="Montserrat"/>
                <a:cs typeface="Montserrat"/>
                <a:sym typeface="Montserrat"/>
              </a:rPr>
              <a:t>Newline</a:t>
            </a:r>
            <a:endParaRPr b="1"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In the HTTP 1.1 protocol, information is separated using the CRLF (</a:t>
            </a:r>
            <a:r>
              <a:rPr b="1" i="0" lang="zh-TW" sz="1500" u="none" cap="none" strike="noStrike">
                <a:solidFill>
                  <a:srgbClr val="666666"/>
                </a:solidFill>
                <a:latin typeface="Montserrat"/>
                <a:ea typeface="Montserrat"/>
                <a:cs typeface="Montserrat"/>
                <a:sym typeface="Montserrat"/>
              </a:rPr>
              <a:t>\r\n</a:t>
            </a:r>
            <a:r>
              <a:rPr b="0" i="0" lang="zh-TW" sz="1500" u="none" cap="none" strike="noStrike">
                <a:solidFill>
                  <a:srgbClr val="666666"/>
                </a:solidFill>
                <a:latin typeface="Montserrat"/>
                <a:ea typeface="Montserrat"/>
                <a:cs typeface="Montserrat"/>
                <a:sym typeface="Montserrat"/>
              </a:rPr>
              <a:t>), not a single LF (</a:t>
            </a:r>
            <a:r>
              <a:rPr b="1" i="0" lang="zh-TW" sz="1500" u="none" cap="none" strike="noStrike">
                <a:solidFill>
                  <a:srgbClr val="666666"/>
                </a:solidFill>
                <a:latin typeface="Montserrat"/>
                <a:ea typeface="Montserrat"/>
                <a:cs typeface="Montserrat"/>
                <a:sym typeface="Montserrat"/>
              </a:rPr>
              <a:t>\n</a:t>
            </a:r>
            <a:r>
              <a:rPr b="0" i="0" lang="zh-TW" sz="1500" u="none" cap="none" strike="noStrike">
                <a:solidFill>
                  <a:srgbClr val="666666"/>
                </a:solidFill>
                <a:latin typeface="Montserrat"/>
                <a:ea typeface="Montserrat"/>
                <a:cs typeface="Montserrat"/>
                <a:sym typeface="Montserrat"/>
              </a:rPr>
              <a:t>).</a:t>
            </a:r>
            <a:endParaRPr b="0" i="0" sz="1500" u="none" cap="none" strike="noStrike">
              <a:solidFill>
                <a:srgbClr val="666666"/>
              </a:solidFill>
              <a:latin typeface="Montserrat"/>
              <a:ea typeface="Montserrat"/>
              <a:cs typeface="Montserrat"/>
              <a:sym typeface="Montserrat"/>
            </a:endParaRPr>
          </a:p>
        </p:txBody>
      </p:sp>
      <p:sp>
        <p:nvSpPr>
          <p:cNvPr id="534" name="Google Shape;534;p29"/>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
          <p:cNvSpPr txBox="1"/>
          <p:nvPr>
            <p:ph type="title"/>
          </p:nvPr>
        </p:nvSpPr>
        <p:spPr>
          <a:xfrm>
            <a:off x="717725" y="477250"/>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a:t>What is Socket?</a:t>
            </a:r>
            <a:endParaRPr/>
          </a:p>
        </p:txBody>
      </p:sp>
      <p:sp>
        <p:nvSpPr>
          <p:cNvPr id="304" name="Google Shape;304;p3"/>
          <p:cNvSpPr txBox="1"/>
          <p:nvPr>
            <p:ph idx="4294967295" type="subTitle"/>
          </p:nvPr>
        </p:nvSpPr>
        <p:spPr>
          <a:xfrm>
            <a:off x="713225" y="1153200"/>
            <a:ext cx="74736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666666"/>
                </a:solidFill>
                <a:latin typeface="Montserrat"/>
                <a:ea typeface="Montserrat"/>
                <a:cs typeface="Montserrat"/>
                <a:sym typeface="Montserrat"/>
              </a:rPr>
              <a:t>Socket</a:t>
            </a:r>
            <a:r>
              <a:rPr b="0" i="0" lang="zh-TW" sz="1500" u="none" cap="none" strike="noStrike">
                <a:solidFill>
                  <a:srgbClr val="666666"/>
                </a:solidFill>
                <a:latin typeface="Montserrat"/>
                <a:ea typeface="Montserrat"/>
                <a:cs typeface="Montserrat"/>
                <a:sym typeface="Montserrat"/>
              </a:rPr>
              <a:t> is the </a:t>
            </a:r>
            <a:r>
              <a:rPr b="1" i="0" lang="zh-TW" sz="1500" u="none" cap="none" strike="noStrike">
                <a:solidFill>
                  <a:srgbClr val="9F7671"/>
                </a:solidFill>
                <a:latin typeface="Montserrat"/>
                <a:ea typeface="Montserrat"/>
                <a:cs typeface="Montserrat"/>
                <a:sym typeface="Montserrat"/>
              </a:rPr>
              <a:t>API for the TCP/IP protocol</a:t>
            </a:r>
            <a:r>
              <a:rPr b="0" i="0" lang="zh-TW" sz="1500" u="none" cap="none" strike="noStrike">
                <a:solidFill>
                  <a:srgbClr val="666666"/>
                </a:solidFill>
                <a:latin typeface="Montserrat"/>
                <a:ea typeface="Montserrat"/>
                <a:cs typeface="Montserrat"/>
                <a:sym typeface="Montserrat"/>
              </a:rPr>
              <a:t> stack.</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Provides communication </a:t>
            </a:r>
            <a:r>
              <a:rPr b="1" i="0" lang="zh-TW" sz="1500" u="none" cap="none" strike="noStrike">
                <a:solidFill>
                  <a:srgbClr val="9F7671"/>
                </a:solidFill>
                <a:latin typeface="Montserrat"/>
                <a:ea typeface="Montserrat"/>
                <a:cs typeface="Montserrat"/>
                <a:sym typeface="Montserrat"/>
              </a:rPr>
              <a:t>between the Application layer and Transport layer</a:t>
            </a:r>
            <a:r>
              <a:rPr b="0" i="0" lang="zh-TW" sz="1500" u="none" cap="none" strike="noStrike">
                <a:solidFill>
                  <a:srgbClr val="666666"/>
                </a:solidFill>
                <a:latin typeface="Montserrat"/>
                <a:ea typeface="Montserrat"/>
                <a:cs typeface="Montserrat"/>
                <a:sym typeface="Montserrat"/>
              </a:rPr>
              <a:t>.</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Make internet communication </a:t>
            </a:r>
            <a:r>
              <a:rPr b="1" i="0" lang="zh-TW" sz="1500" u="none" cap="none" strike="noStrike">
                <a:solidFill>
                  <a:srgbClr val="9F7671"/>
                </a:solidFill>
                <a:latin typeface="Montserrat"/>
                <a:ea typeface="Montserrat"/>
                <a:cs typeface="Montserrat"/>
                <a:sym typeface="Montserrat"/>
              </a:rPr>
              <a:t>like a file descriptor</a:t>
            </a:r>
            <a:r>
              <a:rPr b="0" i="0" lang="zh-TW" sz="1500" u="none" cap="none" strike="noStrike">
                <a:solidFill>
                  <a:srgbClr val="666666"/>
                </a:solidFill>
                <a:latin typeface="Montserrat"/>
                <a:ea typeface="Montserrat"/>
                <a:cs typeface="Montserrat"/>
                <a:sym typeface="Montserrat"/>
              </a:rPr>
              <a:t>.</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Ubuntu"/>
                <a:ea typeface="Ubuntu"/>
                <a:cs typeface="Ubuntu"/>
                <a:sym typeface="Ubuntu"/>
              </a:rPr>
              <a:t>read()</a:t>
            </a:r>
            <a:r>
              <a:rPr b="0" i="0" lang="zh-TW" sz="1500" u="none" cap="none" strike="noStrike">
                <a:solidFill>
                  <a:srgbClr val="666666"/>
                </a:solidFill>
                <a:latin typeface="Montserrat"/>
                <a:ea typeface="Montserrat"/>
                <a:cs typeface="Montserrat"/>
                <a:sym typeface="Montserrat"/>
              </a:rPr>
              <a:t> and </a:t>
            </a:r>
            <a:r>
              <a:rPr b="0" i="0" lang="zh-TW" sz="1500" u="none" cap="none" strike="noStrike">
                <a:solidFill>
                  <a:srgbClr val="666666"/>
                </a:solidFill>
                <a:latin typeface="Ubuntu"/>
                <a:ea typeface="Ubuntu"/>
                <a:cs typeface="Ubuntu"/>
                <a:sym typeface="Ubuntu"/>
              </a:rPr>
              <a:t>write()</a:t>
            </a:r>
            <a:endParaRPr b="0" i="0" sz="1500" u="none" cap="none" strike="noStrike">
              <a:solidFill>
                <a:srgbClr val="666666"/>
              </a:solidFill>
              <a:latin typeface="Ubuntu"/>
              <a:ea typeface="Ubuntu"/>
              <a:cs typeface="Ubuntu"/>
              <a:sym typeface="Ubuntu"/>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We will provide sample codes for you.</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1200"/>
              </a:spcAft>
              <a:buClr>
                <a:srgbClr val="666666"/>
              </a:buClr>
              <a:buSzPts val="1400"/>
              <a:buFont typeface="Montserrat"/>
              <a:buNone/>
            </a:pPr>
            <a:r>
              <a:t/>
            </a:r>
            <a:endParaRPr b="0" i="0" sz="1400" u="none" cap="none" strike="noStrike">
              <a:solidFill>
                <a:srgbClr val="666666"/>
              </a:solidFill>
              <a:latin typeface="Montserrat"/>
              <a:ea typeface="Montserrat"/>
              <a:cs typeface="Montserrat"/>
              <a:sym typeface="Montserrat"/>
            </a:endParaRPr>
          </a:p>
        </p:txBody>
      </p:sp>
      <p:grpSp>
        <p:nvGrpSpPr>
          <p:cNvPr id="305" name="Google Shape;305;p3"/>
          <p:cNvGrpSpPr/>
          <p:nvPr/>
        </p:nvGrpSpPr>
        <p:grpSpPr>
          <a:xfrm>
            <a:off x="5044072" y="2163024"/>
            <a:ext cx="3745419" cy="2587546"/>
            <a:chOff x="5044072" y="2086824"/>
            <a:chExt cx="3745419" cy="2587546"/>
          </a:xfrm>
        </p:grpSpPr>
        <p:grpSp>
          <p:nvGrpSpPr>
            <p:cNvPr id="306" name="Google Shape;306;p3"/>
            <p:cNvGrpSpPr/>
            <p:nvPr/>
          </p:nvGrpSpPr>
          <p:grpSpPr>
            <a:xfrm>
              <a:off x="5044072" y="2086824"/>
              <a:ext cx="3745419" cy="2587546"/>
              <a:chOff x="5037366" y="6871166"/>
              <a:chExt cx="7920108" cy="6384275"/>
            </a:xfrm>
          </p:grpSpPr>
          <p:grpSp>
            <p:nvGrpSpPr>
              <p:cNvPr id="307" name="Google Shape;307;p3"/>
              <p:cNvGrpSpPr/>
              <p:nvPr/>
            </p:nvGrpSpPr>
            <p:grpSpPr>
              <a:xfrm>
                <a:off x="9541971" y="6871166"/>
                <a:ext cx="3415503" cy="6384275"/>
                <a:chOff x="10160821" y="6952769"/>
                <a:chExt cx="3489123" cy="6417646"/>
              </a:xfrm>
            </p:grpSpPr>
            <p:grpSp>
              <p:nvGrpSpPr>
                <p:cNvPr id="308" name="Google Shape;308;p3"/>
                <p:cNvGrpSpPr/>
                <p:nvPr/>
              </p:nvGrpSpPr>
              <p:grpSpPr>
                <a:xfrm>
                  <a:off x="10160821" y="6952769"/>
                  <a:ext cx="3489123" cy="6417646"/>
                  <a:chOff x="10402391" y="6262720"/>
                  <a:chExt cx="3489123" cy="6417646"/>
                </a:xfrm>
              </p:grpSpPr>
              <p:grpSp>
                <p:nvGrpSpPr>
                  <p:cNvPr id="309" name="Google Shape;309;p3"/>
                  <p:cNvGrpSpPr/>
                  <p:nvPr/>
                </p:nvGrpSpPr>
                <p:grpSpPr>
                  <a:xfrm>
                    <a:off x="10413899" y="6262720"/>
                    <a:ext cx="3477615" cy="6417646"/>
                    <a:chOff x="3076" y="888"/>
                    <a:chExt cx="1204" cy="2400"/>
                  </a:xfrm>
                </p:grpSpPr>
                <p:sp>
                  <p:nvSpPr>
                    <p:cNvPr id="310" name="Google Shape;310;p3"/>
                    <p:cNvSpPr/>
                    <p:nvPr/>
                  </p:nvSpPr>
                  <p:spPr>
                    <a:xfrm>
                      <a:off x="3080" y="888"/>
                      <a:ext cx="1200" cy="2400"/>
                    </a:xfrm>
                    <a:prstGeom prst="rect">
                      <a:avLst/>
                    </a:prstGeom>
                    <a:solidFill>
                      <a:srgbClr val="779B9F"/>
                    </a:solidFill>
                    <a:ln cap="flat" cmpd="sng" w="38100">
                      <a:solidFill>
                        <a:srgbClr val="1A1A1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311" name="Google Shape;311;p3"/>
                    <p:cNvSpPr txBox="1"/>
                    <p:nvPr/>
                  </p:nvSpPr>
                  <p:spPr>
                    <a:xfrm>
                      <a:off x="3076" y="937"/>
                      <a:ext cx="1200" cy="3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F6F3F1"/>
                        </a:buClr>
                        <a:buSzPts val="3600"/>
                        <a:buFont typeface="Noto Sans Symbols"/>
                        <a:buNone/>
                      </a:pPr>
                      <a:r>
                        <a:rPr b="1" i="0" lang="zh-TW" sz="1500" u="none" cap="none" strike="noStrike">
                          <a:solidFill>
                            <a:srgbClr val="F6F3F1"/>
                          </a:solidFill>
                          <a:latin typeface="Arial"/>
                          <a:ea typeface="Arial"/>
                          <a:cs typeface="Arial"/>
                          <a:sym typeface="Arial"/>
                        </a:rPr>
                        <a:t>Application</a:t>
                      </a:r>
                      <a:endParaRPr b="0" i="0" sz="1500" u="none" cap="none" strike="noStrike">
                        <a:solidFill>
                          <a:srgbClr val="000000"/>
                        </a:solidFill>
                        <a:latin typeface="Arial"/>
                        <a:ea typeface="Arial"/>
                        <a:cs typeface="Arial"/>
                        <a:sym typeface="Arial"/>
                      </a:endParaRPr>
                    </a:p>
                  </p:txBody>
                </p:sp>
                <p:cxnSp>
                  <p:nvCxnSpPr>
                    <p:cNvPr id="312" name="Google Shape;312;p3"/>
                    <p:cNvCxnSpPr/>
                    <p:nvPr/>
                  </p:nvCxnSpPr>
                  <p:spPr>
                    <a:xfrm>
                      <a:off x="3076" y="1324"/>
                      <a:ext cx="1200" cy="0"/>
                    </a:xfrm>
                    <a:prstGeom prst="straightConnector1">
                      <a:avLst/>
                    </a:prstGeom>
                    <a:noFill/>
                    <a:ln cap="flat" cmpd="sng" w="38100">
                      <a:solidFill>
                        <a:srgbClr val="ED7D31"/>
                      </a:solidFill>
                      <a:prstDash val="solid"/>
                      <a:round/>
                      <a:headEnd len="sm" w="sm" type="none"/>
                      <a:tailEnd len="sm" w="sm" type="none"/>
                    </a:ln>
                  </p:spPr>
                </p:cxnSp>
                <p:cxnSp>
                  <p:nvCxnSpPr>
                    <p:cNvPr id="313" name="Google Shape;313;p3"/>
                    <p:cNvCxnSpPr/>
                    <p:nvPr/>
                  </p:nvCxnSpPr>
                  <p:spPr>
                    <a:xfrm>
                      <a:off x="3076" y="1939"/>
                      <a:ext cx="1200" cy="0"/>
                    </a:xfrm>
                    <a:prstGeom prst="straightConnector1">
                      <a:avLst/>
                    </a:prstGeom>
                    <a:noFill/>
                    <a:ln cap="flat" cmpd="sng" w="38100">
                      <a:solidFill>
                        <a:srgbClr val="1A1A1A"/>
                      </a:solidFill>
                      <a:prstDash val="solid"/>
                      <a:round/>
                      <a:headEnd len="sm" w="sm" type="none"/>
                      <a:tailEnd len="sm" w="sm" type="none"/>
                    </a:ln>
                  </p:spPr>
                </p:cxnSp>
                <p:cxnSp>
                  <p:nvCxnSpPr>
                    <p:cNvPr id="314" name="Google Shape;314;p3"/>
                    <p:cNvCxnSpPr/>
                    <p:nvPr/>
                  </p:nvCxnSpPr>
                  <p:spPr>
                    <a:xfrm>
                      <a:off x="3076" y="2390"/>
                      <a:ext cx="1200" cy="0"/>
                    </a:xfrm>
                    <a:prstGeom prst="straightConnector1">
                      <a:avLst/>
                    </a:prstGeom>
                    <a:noFill/>
                    <a:ln cap="flat" cmpd="sng" w="38100">
                      <a:solidFill>
                        <a:srgbClr val="1A1A1A"/>
                      </a:solidFill>
                      <a:prstDash val="solid"/>
                      <a:round/>
                      <a:headEnd len="sm" w="sm" type="none"/>
                      <a:tailEnd len="sm" w="sm" type="none"/>
                    </a:ln>
                  </p:spPr>
                </p:cxnSp>
                <p:cxnSp>
                  <p:nvCxnSpPr>
                    <p:cNvPr id="315" name="Google Shape;315;p3"/>
                    <p:cNvCxnSpPr/>
                    <p:nvPr/>
                  </p:nvCxnSpPr>
                  <p:spPr>
                    <a:xfrm>
                      <a:off x="3076" y="2820"/>
                      <a:ext cx="1200" cy="0"/>
                    </a:xfrm>
                    <a:prstGeom prst="straightConnector1">
                      <a:avLst/>
                    </a:prstGeom>
                    <a:noFill/>
                    <a:ln cap="flat" cmpd="sng" w="38100">
                      <a:solidFill>
                        <a:srgbClr val="1A1A1A"/>
                      </a:solidFill>
                      <a:prstDash val="solid"/>
                      <a:round/>
                      <a:headEnd len="sm" w="sm" type="none"/>
                      <a:tailEnd len="sm" w="sm" type="none"/>
                    </a:ln>
                  </p:spPr>
                </p:cxnSp>
              </p:grpSp>
              <p:sp>
                <p:nvSpPr>
                  <p:cNvPr id="316" name="Google Shape;316;p3"/>
                  <p:cNvSpPr/>
                  <p:nvPr/>
                </p:nvSpPr>
                <p:spPr>
                  <a:xfrm>
                    <a:off x="10402391" y="7294861"/>
                    <a:ext cx="3489000" cy="801300"/>
                  </a:xfrm>
                  <a:prstGeom prst="rect">
                    <a:avLst/>
                  </a:prstGeom>
                  <a:solidFill>
                    <a:srgbClr val="013C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zh-TW" sz="1200" u="none" cap="none" strike="noStrike">
                        <a:solidFill>
                          <a:srgbClr val="F6F3F1"/>
                        </a:solidFill>
                        <a:latin typeface="Libre Franklin"/>
                        <a:ea typeface="Libre Franklin"/>
                        <a:cs typeface="Libre Franklin"/>
                        <a:sym typeface="Libre Franklin"/>
                      </a:rPr>
                      <a:t>Socket</a:t>
                    </a:r>
                    <a:endParaRPr b="0" i="0" sz="1200" u="none" cap="none" strike="noStrike">
                      <a:solidFill>
                        <a:srgbClr val="000000"/>
                      </a:solidFill>
                      <a:latin typeface="Arial"/>
                      <a:ea typeface="Arial"/>
                      <a:cs typeface="Arial"/>
                      <a:sym typeface="Arial"/>
                    </a:endParaRPr>
                  </a:p>
                </p:txBody>
              </p:sp>
              <p:sp>
                <p:nvSpPr>
                  <p:cNvPr id="317" name="Google Shape;317;p3"/>
                  <p:cNvSpPr/>
                  <p:nvPr/>
                </p:nvSpPr>
                <p:spPr>
                  <a:xfrm>
                    <a:off x="10612706" y="6994224"/>
                    <a:ext cx="436800" cy="1285800"/>
                  </a:xfrm>
                  <a:prstGeom prst="downArrow">
                    <a:avLst>
                      <a:gd fmla="val 18639" name="adj1"/>
                      <a:gd fmla="val 112721" name="adj2"/>
                    </a:avLst>
                  </a:prstGeom>
                  <a:solidFill>
                    <a:srgbClr val="F194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91"/>
                      <a:buFont typeface="Arial"/>
                      <a:buNone/>
                    </a:pPr>
                    <a:r>
                      <a:t/>
                    </a:r>
                    <a:endParaRPr b="0" i="0" sz="3291" u="none" cap="none" strike="noStrike">
                      <a:solidFill>
                        <a:srgbClr val="FFFFFF"/>
                      </a:solidFill>
                      <a:latin typeface="Libre Franklin"/>
                      <a:ea typeface="Libre Franklin"/>
                      <a:cs typeface="Libre Franklin"/>
                      <a:sym typeface="Libre Franklin"/>
                    </a:endParaRPr>
                  </a:p>
                </p:txBody>
              </p:sp>
            </p:grpSp>
            <p:sp>
              <p:nvSpPr>
                <p:cNvPr id="318" name="Google Shape;318;p3"/>
                <p:cNvSpPr/>
                <p:nvPr/>
              </p:nvSpPr>
              <p:spPr>
                <a:xfrm rot="10800000">
                  <a:off x="13030847" y="7684226"/>
                  <a:ext cx="436800" cy="1285800"/>
                </a:xfrm>
                <a:prstGeom prst="downArrow">
                  <a:avLst>
                    <a:gd fmla="val 18639" name="adj1"/>
                    <a:gd fmla="val 112721" name="adj2"/>
                  </a:avLst>
                </a:prstGeom>
                <a:solidFill>
                  <a:srgbClr val="F194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91"/>
                    <a:buFont typeface="Arial"/>
                    <a:buNone/>
                  </a:pPr>
                  <a:r>
                    <a:t/>
                  </a:r>
                  <a:endParaRPr b="0" i="0" sz="3291" u="none" cap="none" strike="noStrike">
                    <a:solidFill>
                      <a:srgbClr val="FFFFFF"/>
                    </a:solidFill>
                    <a:latin typeface="Libre Franklin"/>
                    <a:ea typeface="Libre Franklin"/>
                    <a:cs typeface="Libre Franklin"/>
                    <a:sym typeface="Libre Franklin"/>
                  </a:endParaRPr>
                </a:p>
              </p:txBody>
            </p:sp>
          </p:grpSp>
          <p:grpSp>
            <p:nvGrpSpPr>
              <p:cNvPr id="319" name="Google Shape;319;p3"/>
              <p:cNvGrpSpPr/>
              <p:nvPr/>
            </p:nvGrpSpPr>
            <p:grpSpPr>
              <a:xfrm>
                <a:off x="5037366" y="9685105"/>
                <a:ext cx="2032419" cy="2972725"/>
                <a:chOff x="4223696" y="9046455"/>
                <a:chExt cx="2612700" cy="4013400"/>
              </a:xfrm>
            </p:grpSpPr>
            <p:sp>
              <p:nvSpPr>
                <p:cNvPr id="320" name="Google Shape;320;p3"/>
                <p:cNvSpPr/>
                <p:nvPr/>
              </p:nvSpPr>
              <p:spPr>
                <a:xfrm>
                  <a:off x="4223696" y="9046455"/>
                  <a:ext cx="2612700" cy="4013400"/>
                </a:xfrm>
                <a:prstGeom prst="roundRect">
                  <a:avLst>
                    <a:gd fmla="val 16667" name="adj"/>
                  </a:avLst>
                </a:prstGeom>
                <a:solidFill>
                  <a:srgbClr val="F6F3F1"/>
                </a:solidFill>
                <a:ln cap="flat" cmpd="sng" w="76200">
                  <a:solidFill>
                    <a:srgbClr val="013C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91"/>
                    <a:buFont typeface="Arial"/>
                    <a:buNone/>
                  </a:pPr>
                  <a:r>
                    <a:t/>
                  </a:r>
                  <a:endParaRPr b="0" i="0" sz="3291" u="none" cap="none" strike="noStrike">
                    <a:solidFill>
                      <a:srgbClr val="FFFFFF"/>
                    </a:solidFill>
                    <a:latin typeface="Libre Franklin"/>
                    <a:ea typeface="Libre Franklin"/>
                    <a:cs typeface="Libre Franklin"/>
                    <a:sym typeface="Libre Franklin"/>
                  </a:endParaRPr>
                </a:p>
              </p:txBody>
            </p:sp>
            <p:sp>
              <p:nvSpPr>
                <p:cNvPr id="321" name="Google Shape;321;p3"/>
                <p:cNvSpPr/>
                <p:nvPr/>
              </p:nvSpPr>
              <p:spPr>
                <a:xfrm>
                  <a:off x="4669123" y="9632314"/>
                  <a:ext cx="1721700" cy="1171200"/>
                </a:xfrm>
                <a:prstGeom prst="roundRect">
                  <a:avLst>
                    <a:gd fmla="val 16667" name="adj"/>
                  </a:avLst>
                </a:prstGeom>
                <a:solidFill>
                  <a:srgbClr val="F6F3F1"/>
                </a:solidFill>
                <a:ln cap="flat" cmpd="sng" w="76200">
                  <a:solidFill>
                    <a:srgbClr val="013C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91"/>
                    <a:buFont typeface="Arial"/>
                    <a:buNone/>
                  </a:pPr>
                  <a:r>
                    <a:t/>
                  </a:r>
                  <a:endParaRPr b="0" i="0" sz="3291" u="none" cap="none" strike="noStrike">
                    <a:solidFill>
                      <a:srgbClr val="FFFFFF"/>
                    </a:solidFill>
                    <a:latin typeface="Libre Franklin"/>
                    <a:ea typeface="Libre Franklin"/>
                    <a:cs typeface="Libre Franklin"/>
                    <a:sym typeface="Libre Franklin"/>
                  </a:endParaRPr>
                </a:p>
              </p:txBody>
            </p:sp>
            <p:sp>
              <p:nvSpPr>
                <p:cNvPr id="322" name="Google Shape;322;p3"/>
                <p:cNvSpPr/>
                <p:nvPr/>
              </p:nvSpPr>
              <p:spPr>
                <a:xfrm>
                  <a:off x="4669123" y="11346075"/>
                  <a:ext cx="1721700" cy="1171200"/>
                </a:xfrm>
                <a:prstGeom prst="roundRect">
                  <a:avLst>
                    <a:gd fmla="val 16667" name="adj"/>
                  </a:avLst>
                </a:prstGeom>
                <a:solidFill>
                  <a:srgbClr val="F6F3F1"/>
                </a:solidFill>
                <a:ln cap="flat" cmpd="sng" w="76200">
                  <a:solidFill>
                    <a:srgbClr val="013C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91"/>
                    <a:buFont typeface="Arial"/>
                    <a:buNone/>
                  </a:pPr>
                  <a:r>
                    <a:t/>
                  </a:r>
                  <a:endParaRPr b="0" i="0" sz="3291" u="none" cap="none" strike="noStrike">
                    <a:solidFill>
                      <a:srgbClr val="FFFFFF"/>
                    </a:solidFill>
                    <a:latin typeface="Libre Franklin"/>
                    <a:ea typeface="Libre Franklin"/>
                    <a:cs typeface="Libre Franklin"/>
                    <a:sym typeface="Libre Franklin"/>
                  </a:endParaRPr>
                </a:p>
              </p:txBody>
            </p:sp>
            <p:cxnSp>
              <p:nvCxnSpPr>
                <p:cNvPr id="323" name="Google Shape;323;p3"/>
                <p:cNvCxnSpPr/>
                <p:nvPr/>
              </p:nvCxnSpPr>
              <p:spPr>
                <a:xfrm>
                  <a:off x="5241988" y="9967325"/>
                  <a:ext cx="0" cy="516300"/>
                </a:xfrm>
                <a:prstGeom prst="straightConnector1">
                  <a:avLst/>
                </a:prstGeom>
                <a:noFill/>
                <a:ln cap="flat" cmpd="sng" w="190500">
                  <a:solidFill>
                    <a:srgbClr val="013C4E"/>
                  </a:solidFill>
                  <a:prstDash val="solid"/>
                  <a:miter lim="800000"/>
                  <a:headEnd len="sm" w="sm" type="none"/>
                  <a:tailEnd len="sm" w="sm" type="none"/>
                </a:ln>
              </p:spPr>
            </p:cxnSp>
            <p:cxnSp>
              <p:nvCxnSpPr>
                <p:cNvPr id="324" name="Google Shape;324;p3"/>
                <p:cNvCxnSpPr/>
                <p:nvPr/>
              </p:nvCxnSpPr>
              <p:spPr>
                <a:xfrm>
                  <a:off x="5812401" y="9967323"/>
                  <a:ext cx="0" cy="516300"/>
                </a:xfrm>
                <a:prstGeom prst="straightConnector1">
                  <a:avLst/>
                </a:prstGeom>
                <a:noFill/>
                <a:ln cap="flat" cmpd="sng" w="190500">
                  <a:solidFill>
                    <a:srgbClr val="013C4E"/>
                  </a:solidFill>
                  <a:prstDash val="solid"/>
                  <a:miter lim="800000"/>
                  <a:headEnd len="sm" w="sm" type="none"/>
                  <a:tailEnd len="sm" w="sm" type="none"/>
                </a:ln>
              </p:spPr>
            </p:cxnSp>
            <p:cxnSp>
              <p:nvCxnSpPr>
                <p:cNvPr id="325" name="Google Shape;325;p3"/>
                <p:cNvCxnSpPr/>
                <p:nvPr/>
              </p:nvCxnSpPr>
              <p:spPr>
                <a:xfrm>
                  <a:off x="5241988" y="11699676"/>
                  <a:ext cx="0" cy="516300"/>
                </a:xfrm>
                <a:prstGeom prst="straightConnector1">
                  <a:avLst/>
                </a:prstGeom>
                <a:noFill/>
                <a:ln cap="flat" cmpd="sng" w="190500">
                  <a:solidFill>
                    <a:srgbClr val="013C4E"/>
                  </a:solidFill>
                  <a:prstDash val="solid"/>
                  <a:miter lim="800000"/>
                  <a:headEnd len="sm" w="sm" type="none"/>
                  <a:tailEnd len="sm" w="sm" type="none"/>
                </a:ln>
              </p:spPr>
            </p:cxnSp>
            <p:cxnSp>
              <p:nvCxnSpPr>
                <p:cNvPr id="326" name="Google Shape;326;p3"/>
                <p:cNvCxnSpPr/>
                <p:nvPr/>
              </p:nvCxnSpPr>
              <p:spPr>
                <a:xfrm>
                  <a:off x="5812401" y="11699674"/>
                  <a:ext cx="0" cy="516300"/>
                </a:xfrm>
                <a:prstGeom prst="straightConnector1">
                  <a:avLst/>
                </a:prstGeom>
                <a:noFill/>
                <a:ln cap="flat" cmpd="sng" w="190500">
                  <a:solidFill>
                    <a:srgbClr val="013C4E"/>
                  </a:solidFill>
                  <a:prstDash val="solid"/>
                  <a:miter lim="800000"/>
                  <a:headEnd len="sm" w="sm" type="none"/>
                  <a:tailEnd len="sm" w="sm" type="none"/>
                </a:ln>
              </p:spPr>
            </p:cxnSp>
          </p:grpSp>
          <p:sp>
            <p:nvSpPr>
              <p:cNvPr id="327" name="Google Shape;327;p3"/>
              <p:cNvSpPr/>
              <p:nvPr/>
            </p:nvSpPr>
            <p:spPr>
              <a:xfrm rot="8326120">
                <a:off x="6746167" y="9038519"/>
                <a:ext cx="3240323" cy="501044"/>
              </a:xfrm>
              <a:prstGeom prst="rightArrow">
                <a:avLst>
                  <a:gd fmla="val 21243" name="adj1"/>
                  <a:gd fmla="val 138520" name="adj2"/>
                </a:avLst>
              </a:prstGeom>
              <a:solidFill>
                <a:srgbClr val="013C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91"/>
                  <a:buFont typeface="Arial"/>
                  <a:buNone/>
                </a:pPr>
                <a:r>
                  <a:t/>
                </a:r>
                <a:endParaRPr b="0" i="0" sz="3291" u="none" cap="none" strike="noStrike">
                  <a:solidFill>
                    <a:srgbClr val="FFFFFF"/>
                  </a:solidFill>
                  <a:latin typeface="Libre Franklin"/>
                  <a:ea typeface="Libre Franklin"/>
                  <a:cs typeface="Libre Franklin"/>
                  <a:sym typeface="Libre Franklin"/>
                </a:endParaRPr>
              </a:p>
            </p:txBody>
          </p:sp>
        </p:grpSp>
        <p:sp>
          <p:nvSpPr>
            <p:cNvPr id="328" name="Google Shape;328;p3"/>
            <p:cNvSpPr txBox="1"/>
            <p:nvPr/>
          </p:nvSpPr>
          <p:spPr>
            <a:xfrm>
              <a:off x="7149525" y="2853103"/>
              <a:ext cx="16044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F6F3F1"/>
                </a:buClr>
                <a:buSzPts val="3600"/>
                <a:buFont typeface="Noto Sans Symbols"/>
                <a:buNone/>
              </a:pPr>
              <a:r>
                <a:rPr b="1" i="0" lang="zh-TW" sz="1500" u="none" cap="none" strike="noStrike">
                  <a:solidFill>
                    <a:srgbClr val="F6F3F1"/>
                  </a:solidFill>
                  <a:latin typeface="Arial"/>
                  <a:ea typeface="Arial"/>
                  <a:cs typeface="Arial"/>
                  <a:sym typeface="Arial"/>
                </a:rPr>
                <a:t>Transport</a:t>
              </a:r>
              <a:endParaRPr b="0" i="0" sz="1500" u="none" cap="none" strike="noStrike">
                <a:solidFill>
                  <a:srgbClr val="000000"/>
                </a:solidFill>
                <a:latin typeface="Arial"/>
                <a:ea typeface="Arial"/>
                <a:cs typeface="Arial"/>
                <a:sym typeface="Arial"/>
              </a:endParaRPr>
            </a:p>
          </p:txBody>
        </p:sp>
        <p:sp>
          <p:nvSpPr>
            <p:cNvPr id="329" name="Google Shape;329;p3"/>
            <p:cNvSpPr txBox="1"/>
            <p:nvPr/>
          </p:nvSpPr>
          <p:spPr>
            <a:xfrm>
              <a:off x="7149525" y="3319203"/>
              <a:ext cx="16044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F6F3F1"/>
                </a:buClr>
                <a:buSzPts val="3600"/>
                <a:buFont typeface="Noto Sans Symbols"/>
                <a:buNone/>
              </a:pPr>
              <a:r>
                <a:rPr b="1" i="0" lang="zh-TW" sz="1500" u="none" cap="none" strike="noStrike">
                  <a:solidFill>
                    <a:srgbClr val="F6F3F1"/>
                  </a:solidFill>
                  <a:latin typeface="Arial"/>
                  <a:ea typeface="Arial"/>
                  <a:cs typeface="Arial"/>
                  <a:sym typeface="Arial"/>
                </a:rPr>
                <a:t>Network</a:t>
              </a:r>
              <a:endParaRPr b="0" i="0" sz="1500" u="none" cap="none" strike="noStrike">
                <a:solidFill>
                  <a:srgbClr val="000000"/>
                </a:solidFill>
                <a:latin typeface="Arial"/>
                <a:ea typeface="Arial"/>
                <a:cs typeface="Arial"/>
                <a:sym typeface="Arial"/>
              </a:endParaRPr>
            </a:p>
          </p:txBody>
        </p:sp>
        <p:sp>
          <p:nvSpPr>
            <p:cNvPr id="330" name="Google Shape;330;p3"/>
            <p:cNvSpPr txBox="1"/>
            <p:nvPr/>
          </p:nvSpPr>
          <p:spPr>
            <a:xfrm>
              <a:off x="7149525" y="3775291"/>
              <a:ext cx="16044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F6F3F1"/>
                </a:buClr>
                <a:buSzPts val="3600"/>
                <a:buFont typeface="Noto Sans Symbols"/>
                <a:buNone/>
              </a:pPr>
              <a:r>
                <a:rPr b="1" i="0" lang="zh-TW" sz="1500" u="none" cap="none" strike="noStrike">
                  <a:solidFill>
                    <a:srgbClr val="F6F3F1"/>
                  </a:solidFill>
                  <a:latin typeface="Arial"/>
                  <a:ea typeface="Arial"/>
                  <a:cs typeface="Arial"/>
                  <a:sym typeface="Arial"/>
                </a:rPr>
                <a:t>Link</a:t>
              </a:r>
              <a:endParaRPr b="0" i="0" sz="1500" u="none" cap="none" strike="noStrike">
                <a:solidFill>
                  <a:srgbClr val="000000"/>
                </a:solidFill>
                <a:latin typeface="Arial"/>
                <a:ea typeface="Arial"/>
                <a:cs typeface="Arial"/>
                <a:sym typeface="Arial"/>
              </a:endParaRPr>
            </a:p>
          </p:txBody>
        </p:sp>
        <p:sp>
          <p:nvSpPr>
            <p:cNvPr id="331" name="Google Shape;331;p3"/>
            <p:cNvSpPr txBox="1"/>
            <p:nvPr/>
          </p:nvSpPr>
          <p:spPr>
            <a:xfrm>
              <a:off x="7149525" y="4264200"/>
              <a:ext cx="16044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F6F3F1"/>
                </a:buClr>
                <a:buSzPts val="3600"/>
                <a:buFont typeface="Noto Sans Symbols"/>
                <a:buNone/>
              </a:pPr>
              <a:r>
                <a:rPr b="1" i="0" lang="zh-TW" sz="1500" u="none" cap="none" strike="noStrike">
                  <a:solidFill>
                    <a:srgbClr val="F6F3F1"/>
                  </a:solidFill>
                  <a:latin typeface="Arial"/>
                  <a:ea typeface="Arial"/>
                  <a:cs typeface="Arial"/>
                  <a:sym typeface="Arial"/>
                </a:rPr>
                <a:t>Physical</a:t>
              </a:r>
              <a:endParaRPr b="0" i="0" sz="1500" u="none" cap="none" strike="noStrike">
                <a:solidFill>
                  <a:srgbClr val="000000"/>
                </a:solidFill>
                <a:latin typeface="Arial"/>
                <a:ea typeface="Arial"/>
                <a:cs typeface="Arial"/>
                <a:sym typeface="Arial"/>
              </a:endParaRPr>
            </a:p>
          </p:txBody>
        </p:sp>
      </p:grpSp>
      <p:sp>
        <p:nvSpPr>
          <p:cNvPr id="332" name="Google Shape;332;p3"/>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0"/>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a:t>Message Format</a:t>
            </a:r>
            <a:endParaRPr/>
          </a:p>
        </p:txBody>
      </p:sp>
      <p:sp>
        <p:nvSpPr>
          <p:cNvPr id="540" name="Google Shape;540;p30"/>
          <p:cNvSpPr txBox="1"/>
          <p:nvPr>
            <p:ph idx="4294967295" type="subTitle"/>
          </p:nvPr>
        </p:nvSpPr>
        <p:spPr>
          <a:xfrm>
            <a:off x="713225" y="3632500"/>
            <a:ext cx="7473600" cy="1014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HTTP requests and responses, share similar structure and are composed of </a:t>
            </a:r>
            <a:r>
              <a:rPr b="1" i="0" lang="zh-TW" sz="1500" u="none" cap="none" strike="noStrike">
                <a:solidFill>
                  <a:srgbClr val="666666"/>
                </a:solidFill>
                <a:latin typeface="Montserrat"/>
                <a:ea typeface="Montserrat"/>
                <a:cs typeface="Montserrat"/>
                <a:sym typeface="Montserrat"/>
              </a:rPr>
              <a:t>start-line</a:t>
            </a:r>
            <a:r>
              <a:rPr b="0" i="0" lang="zh-TW" sz="1500" u="none" cap="none" strike="noStrike">
                <a:solidFill>
                  <a:srgbClr val="666666"/>
                </a:solidFill>
                <a:latin typeface="Montserrat"/>
                <a:ea typeface="Montserrat"/>
                <a:cs typeface="Montserrat"/>
                <a:sym typeface="Montserrat"/>
              </a:rPr>
              <a:t>, </a:t>
            </a:r>
            <a:r>
              <a:rPr b="1" i="0" lang="zh-TW" sz="1500" u="none" cap="none" strike="noStrike">
                <a:solidFill>
                  <a:srgbClr val="666666"/>
                </a:solidFill>
                <a:latin typeface="Montserrat"/>
                <a:ea typeface="Montserrat"/>
                <a:cs typeface="Montserrat"/>
                <a:sym typeface="Montserrat"/>
              </a:rPr>
              <a:t>headers</a:t>
            </a:r>
            <a:r>
              <a:rPr b="0" i="0" lang="zh-TW" sz="1500" u="none" cap="none" strike="noStrike">
                <a:solidFill>
                  <a:srgbClr val="666666"/>
                </a:solidFill>
                <a:latin typeface="Montserrat"/>
                <a:ea typeface="Montserrat"/>
                <a:cs typeface="Montserrat"/>
                <a:sym typeface="Montserrat"/>
              </a:rPr>
              <a:t>, </a:t>
            </a:r>
            <a:r>
              <a:rPr b="1" i="0" lang="zh-TW" sz="1500" u="none" cap="none" strike="noStrike">
                <a:solidFill>
                  <a:srgbClr val="666666"/>
                </a:solidFill>
                <a:latin typeface="Montserrat"/>
                <a:ea typeface="Montserrat"/>
                <a:cs typeface="Montserrat"/>
                <a:sym typeface="Montserrat"/>
              </a:rPr>
              <a:t>blank line</a:t>
            </a:r>
            <a:r>
              <a:rPr b="0" i="0" lang="zh-TW" sz="1500" u="none" cap="none" strike="noStrike">
                <a:solidFill>
                  <a:srgbClr val="666666"/>
                </a:solidFill>
                <a:latin typeface="Montserrat"/>
                <a:ea typeface="Montserrat"/>
                <a:cs typeface="Montserrat"/>
                <a:sym typeface="Montserrat"/>
              </a:rPr>
              <a:t>, </a:t>
            </a:r>
            <a:r>
              <a:rPr b="1" i="0" lang="zh-TW" sz="1500" u="none" cap="none" strike="noStrike">
                <a:solidFill>
                  <a:srgbClr val="666666"/>
                </a:solidFill>
                <a:latin typeface="Montserrat"/>
                <a:ea typeface="Montserrat"/>
                <a:cs typeface="Montserrat"/>
                <a:sym typeface="Montserrat"/>
              </a:rPr>
              <a:t>body</a:t>
            </a:r>
            <a:r>
              <a:rPr b="0" i="0" lang="zh-TW" sz="1500" u="none" cap="none" strike="noStrike">
                <a:solidFill>
                  <a:srgbClr val="666666"/>
                </a:solidFill>
                <a:latin typeface="Montserrat"/>
                <a:ea typeface="Montserrat"/>
                <a:cs typeface="Montserrat"/>
                <a:sym typeface="Montserrat"/>
              </a:rPr>
              <a:t>(optional)</a:t>
            </a:r>
            <a:endParaRPr b="0" i="0" sz="1500" u="none" cap="none" strike="noStrike">
              <a:solidFill>
                <a:srgbClr val="666666"/>
              </a:solidFill>
              <a:latin typeface="Montserrat"/>
              <a:ea typeface="Montserrat"/>
              <a:cs typeface="Montserrat"/>
              <a:sym typeface="Montserrat"/>
            </a:endParaRPr>
          </a:p>
        </p:txBody>
      </p:sp>
      <p:sp>
        <p:nvSpPr>
          <p:cNvPr id="541" name="Google Shape;541;p30"/>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pic>
        <p:nvPicPr>
          <p:cNvPr id="542" name="Google Shape;542;p30"/>
          <p:cNvPicPr preferRelativeResize="0"/>
          <p:nvPr/>
        </p:nvPicPr>
        <p:blipFill rotWithShape="1">
          <a:blip r:embed="rId3">
            <a:alphaModFix/>
          </a:blip>
          <a:srcRect b="0" l="0" r="0" t="0"/>
          <a:stretch/>
        </p:blipFill>
        <p:spPr>
          <a:xfrm>
            <a:off x="442475" y="1098588"/>
            <a:ext cx="8259047" cy="2453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1"/>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a:t>Try It Yourself: HTTP Requests</a:t>
            </a:r>
            <a:endParaRPr/>
          </a:p>
        </p:txBody>
      </p:sp>
      <p:sp>
        <p:nvSpPr>
          <p:cNvPr id="548" name="Google Shape;548;p31"/>
          <p:cNvSpPr txBox="1"/>
          <p:nvPr>
            <p:ph idx="4294967295" type="subTitle"/>
          </p:nvPr>
        </p:nvSpPr>
        <p:spPr>
          <a:xfrm>
            <a:off x="713225" y="1153200"/>
            <a:ext cx="7473600" cy="3672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You can run the command below to send an http request to </a:t>
            </a:r>
            <a:r>
              <a:rPr b="0" i="0" lang="zh-TW" sz="1500" u="sng" cap="none" strike="noStrike">
                <a:solidFill>
                  <a:schemeClr val="hlink"/>
                </a:solidFill>
                <a:latin typeface="Montserrat"/>
                <a:ea typeface="Montserrat"/>
                <a:cs typeface="Montserrat"/>
                <a:sym typeface="Montserrat"/>
                <a:hlinkClick r:id="rId3"/>
              </a:rPr>
              <a:t>example.com</a:t>
            </a:r>
            <a:br>
              <a:rPr b="0" i="0" lang="zh-TW" sz="1500" u="none" cap="none" strike="noStrike">
                <a:solidFill>
                  <a:srgbClr val="666666"/>
                </a:solidFill>
                <a:latin typeface="Montserrat"/>
                <a:ea typeface="Montserrat"/>
                <a:cs typeface="Montserrat"/>
                <a:sym typeface="Montserrat"/>
              </a:rPr>
            </a:br>
            <a:br>
              <a:rPr b="0" i="0" lang="zh-TW" sz="1500" u="none" cap="none" strike="noStrike">
                <a:solidFill>
                  <a:srgbClr val="666666"/>
                </a:solidFill>
                <a:latin typeface="Montserrat"/>
                <a:ea typeface="Montserrat"/>
                <a:cs typeface="Montserrat"/>
                <a:sym typeface="Montserrat"/>
              </a:rPr>
            </a:b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It will send something like:</a:t>
            </a:r>
            <a:br>
              <a:rPr b="0" i="0" lang="zh-TW" sz="1500" u="none" cap="none" strike="noStrike">
                <a:solidFill>
                  <a:srgbClr val="666666"/>
                </a:solidFill>
                <a:latin typeface="Montserrat"/>
                <a:ea typeface="Montserrat"/>
                <a:cs typeface="Montserrat"/>
                <a:sym typeface="Montserrat"/>
              </a:rPr>
            </a:br>
            <a:br>
              <a:rPr b="0" i="0" lang="zh-TW" sz="1500" u="none" cap="none" strike="noStrike">
                <a:solidFill>
                  <a:srgbClr val="666666"/>
                </a:solidFill>
                <a:latin typeface="Montserrat"/>
                <a:ea typeface="Montserrat"/>
                <a:cs typeface="Montserrat"/>
                <a:sym typeface="Montserrat"/>
              </a:rPr>
            </a:br>
            <a:br>
              <a:rPr b="0" i="0" lang="zh-TW" sz="1500" u="none" cap="none" strike="noStrike">
                <a:solidFill>
                  <a:srgbClr val="666666"/>
                </a:solidFill>
                <a:latin typeface="Montserrat"/>
                <a:ea typeface="Montserrat"/>
                <a:cs typeface="Montserrat"/>
                <a:sym typeface="Montserrat"/>
              </a:rPr>
            </a:br>
            <a:br>
              <a:rPr b="0" i="0" lang="zh-TW" sz="1500" u="none" cap="none" strike="noStrike">
                <a:solidFill>
                  <a:srgbClr val="666666"/>
                </a:solidFill>
                <a:latin typeface="Montserrat"/>
                <a:ea typeface="Montserrat"/>
                <a:cs typeface="Montserrat"/>
                <a:sym typeface="Montserrat"/>
              </a:rPr>
            </a:b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666666"/>
                </a:solidFill>
                <a:latin typeface="Montserrat"/>
                <a:ea typeface="Montserrat"/>
                <a:cs typeface="Montserrat"/>
                <a:sym typeface="Montserrat"/>
              </a:rPr>
              <a:t>Exercise:</a:t>
            </a:r>
            <a:r>
              <a:rPr b="0" i="0" lang="zh-TW" sz="1500" u="none" cap="none" strike="noStrike">
                <a:solidFill>
                  <a:srgbClr val="666666"/>
                </a:solidFill>
                <a:latin typeface="Montserrat"/>
                <a:ea typeface="Montserrat"/>
                <a:cs typeface="Montserrat"/>
                <a:sym typeface="Montserrat"/>
              </a:rPr>
              <a:t> Modify client.c to do the same thing above.</a:t>
            </a:r>
            <a:endParaRPr b="0" i="0" sz="1500" u="none" cap="none" strike="noStrike">
              <a:solidFill>
                <a:srgbClr val="666666"/>
              </a:solidFill>
              <a:latin typeface="Montserrat"/>
              <a:ea typeface="Montserrat"/>
              <a:cs typeface="Montserrat"/>
              <a:sym typeface="Montserrat"/>
            </a:endParaRPr>
          </a:p>
        </p:txBody>
      </p:sp>
      <p:sp>
        <p:nvSpPr>
          <p:cNvPr id="549" name="Google Shape;549;p31"/>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
        <p:nvSpPr>
          <p:cNvPr id="550" name="Google Shape;550;p31"/>
          <p:cNvSpPr txBox="1"/>
          <p:nvPr/>
        </p:nvSpPr>
        <p:spPr>
          <a:xfrm>
            <a:off x="1427975" y="2971900"/>
            <a:ext cx="6044100" cy="1199100"/>
          </a:xfrm>
          <a:prstGeom prst="rect">
            <a:avLst/>
          </a:prstGeom>
          <a:solidFill>
            <a:srgbClr val="666666"/>
          </a:solidFill>
          <a:ln>
            <a:noFill/>
          </a:ln>
        </p:spPr>
        <p:txBody>
          <a:bodyPr anchorCtr="0" anchor="t" bIns="91425" lIns="91425" spcFirstLastPara="1" rIns="91425" wrap="square" tIns="90000">
            <a:spAutoFit/>
          </a:bodyPr>
          <a:lstStyle/>
          <a:p>
            <a:pPr indent="0" lvl="0" marL="107999" marR="0" rtl="0" algn="l">
              <a:lnSpc>
                <a:spcPct val="150000"/>
              </a:lnSpc>
              <a:spcBef>
                <a:spcPts val="0"/>
              </a:spcBef>
              <a:spcAft>
                <a:spcPts val="0"/>
              </a:spcAft>
              <a:buClr>
                <a:schemeClr val="dk1"/>
              </a:buClr>
              <a:buSzPts val="1100"/>
              <a:buFont typeface="Arial"/>
              <a:buNone/>
            </a:pPr>
            <a:r>
              <a:rPr b="0" i="0" lang="zh-TW" sz="1200" u="none" cap="none" strike="noStrike">
                <a:solidFill>
                  <a:schemeClr val="lt2"/>
                </a:solidFill>
                <a:latin typeface="Ubuntu"/>
                <a:ea typeface="Ubuntu"/>
                <a:cs typeface="Ubuntu"/>
                <a:sym typeface="Ubuntu"/>
              </a:rPr>
              <a:t>GET / HTTP/1.1\r\n</a:t>
            </a:r>
            <a:endParaRPr b="0" i="0" sz="12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0"/>
              </a:spcAft>
              <a:buClr>
                <a:schemeClr val="dk1"/>
              </a:buClr>
              <a:buSzPts val="1100"/>
              <a:buFont typeface="Arial"/>
              <a:buNone/>
            </a:pPr>
            <a:r>
              <a:rPr b="0" i="0" lang="zh-TW" sz="1200" u="none" cap="none" strike="noStrike">
                <a:solidFill>
                  <a:schemeClr val="lt2"/>
                </a:solidFill>
                <a:latin typeface="Ubuntu"/>
                <a:ea typeface="Ubuntu"/>
                <a:cs typeface="Ubuntu"/>
                <a:sym typeface="Ubuntu"/>
              </a:rPr>
              <a:t>Host: example.com\r\n</a:t>
            </a:r>
            <a:endParaRPr b="0" i="0" sz="12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0"/>
              </a:spcAft>
              <a:buClr>
                <a:schemeClr val="dk1"/>
              </a:buClr>
              <a:buSzPts val="1100"/>
              <a:buFont typeface="Arial"/>
              <a:buNone/>
            </a:pPr>
            <a:r>
              <a:rPr b="0" i="0" lang="zh-TW" sz="1200" u="none" cap="none" strike="noStrike">
                <a:solidFill>
                  <a:schemeClr val="lt2"/>
                </a:solidFill>
                <a:latin typeface="Ubuntu"/>
                <a:ea typeface="Ubuntu"/>
                <a:cs typeface="Ubuntu"/>
                <a:sym typeface="Ubuntu"/>
              </a:rPr>
              <a:t>Connection: Close\r\n</a:t>
            </a:r>
            <a:endParaRPr b="0" i="0" sz="12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0"/>
              </a:spcAft>
              <a:buClr>
                <a:srgbClr val="000000"/>
              </a:buClr>
              <a:buSzPts val="1200"/>
              <a:buFont typeface="Arial"/>
              <a:buNone/>
            </a:pPr>
            <a:r>
              <a:rPr b="0" i="0" lang="zh-TW" sz="1200" u="none" cap="none" strike="noStrike">
                <a:solidFill>
                  <a:schemeClr val="lt2"/>
                </a:solidFill>
                <a:latin typeface="Ubuntu"/>
                <a:ea typeface="Ubuntu"/>
                <a:cs typeface="Ubuntu"/>
                <a:sym typeface="Ubuntu"/>
              </a:rPr>
              <a:t>\r\n</a:t>
            </a:r>
            <a:endParaRPr b="0" i="0" sz="1200" u="none" cap="none" strike="noStrike">
              <a:solidFill>
                <a:schemeClr val="lt2"/>
              </a:solidFill>
              <a:latin typeface="Ubuntu"/>
              <a:ea typeface="Ubuntu"/>
              <a:cs typeface="Ubuntu"/>
              <a:sym typeface="Ubuntu"/>
            </a:endParaRPr>
          </a:p>
        </p:txBody>
      </p:sp>
      <p:sp>
        <p:nvSpPr>
          <p:cNvPr id="551" name="Google Shape;551;p31"/>
          <p:cNvSpPr txBox="1"/>
          <p:nvPr/>
        </p:nvSpPr>
        <p:spPr>
          <a:xfrm>
            <a:off x="1427975" y="1850100"/>
            <a:ext cx="6044100" cy="760500"/>
          </a:xfrm>
          <a:prstGeom prst="rect">
            <a:avLst/>
          </a:prstGeom>
          <a:solidFill>
            <a:srgbClr val="666666"/>
          </a:solidFill>
          <a:ln>
            <a:noFill/>
          </a:ln>
        </p:spPr>
        <p:txBody>
          <a:bodyPr anchorCtr="0" anchor="t" bIns="91425" lIns="91425" spcFirstLastPara="1" rIns="91425" wrap="square" tIns="90000">
            <a:spAutoFit/>
          </a:bodyPr>
          <a:lstStyle/>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 echo -en "GET / HTTP/1.1\r\nHost: example.com\r\nConnection: Close\r\n\r\n" | nc example.com 80</a:t>
            </a:r>
            <a:endParaRPr b="0" i="0" sz="1500" u="none" cap="none" strike="noStrike">
              <a:solidFill>
                <a:schemeClr val="lt2"/>
              </a:solidFill>
              <a:latin typeface="Ubuntu"/>
              <a:ea typeface="Ubuntu"/>
              <a:cs typeface="Ubuntu"/>
              <a:sym typeface="Ubuntu"/>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32"/>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a:t>Try It Yourself: HTTP Responses</a:t>
            </a:r>
            <a:endParaRPr/>
          </a:p>
        </p:txBody>
      </p:sp>
      <p:sp>
        <p:nvSpPr>
          <p:cNvPr id="557" name="Google Shape;557;p32"/>
          <p:cNvSpPr txBox="1"/>
          <p:nvPr>
            <p:ph idx="4294967295" type="subTitle"/>
          </p:nvPr>
        </p:nvSpPr>
        <p:spPr>
          <a:xfrm>
            <a:off x="713225" y="1153200"/>
            <a:ext cx="7473600" cy="1968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Modify the code in the example code, </a:t>
            </a:r>
            <a:r>
              <a:rPr b="1" i="0" lang="zh-TW" sz="1500" u="none" cap="none" strike="noStrike">
                <a:solidFill>
                  <a:srgbClr val="666666"/>
                </a:solidFill>
                <a:latin typeface="Montserrat"/>
                <a:ea typeface="Montserrat"/>
                <a:cs typeface="Montserrat"/>
                <a:sym typeface="Montserrat"/>
              </a:rPr>
              <a:t>server.c</a:t>
            </a:r>
            <a:r>
              <a:rPr b="0" i="0" lang="zh-TW" sz="1500" u="none" cap="none" strike="noStrike">
                <a:solidFill>
                  <a:srgbClr val="666666"/>
                </a:solidFill>
                <a:latin typeface="Montserrat"/>
                <a:ea typeface="Montserrat"/>
                <a:cs typeface="Montserrat"/>
                <a:sym typeface="Montserrat"/>
              </a:rPr>
              <a:t>, setting PORT to 8080, and the message:</a:t>
            </a:r>
            <a:br>
              <a:rPr b="0" i="0" lang="zh-TW" sz="1500" u="none" cap="none" strike="noStrike">
                <a:solidFill>
                  <a:srgbClr val="666666"/>
                </a:solidFill>
                <a:latin typeface="Montserrat"/>
                <a:ea typeface="Montserrat"/>
                <a:cs typeface="Montserrat"/>
                <a:sym typeface="Montserrat"/>
              </a:rPr>
            </a:br>
            <a:br>
              <a:rPr b="0" i="0" lang="zh-TW" sz="1500" u="none" cap="none" strike="noStrike">
                <a:solidFill>
                  <a:srgbClr val="666666"/>
                </a:solidFill>
                <a:latin typeface="Montserrat"/>
                <a:ea typeface="Montserrat"/>
                <a:cs typeface="Montserrat"/>
                <a:sym typeface="Montserrat"/>
              </a:rPr>
            </a:br>
            <a:br>
              <a:rPr b="0" i="0" lang="zh-TW" sz="1500" u="none" cap="none" strike="noStrike">
                <a:solidFill>
                  <a:srgbClr val="666666"/>
                </a:solidFill>
                <a:latin typeface="Montserrat"/>
                <a:ea typeface="Montserrat"/>
                <a:cs typeface="Montserrat"/>
                <a:sym typeface="Montserrat"/>
              </a:rPr>
            </a:br>
            <a:br>
              <a:rPr b="0" i="0" lang="zh-TW" sz="1500" u="none" cap="none" strike="noStrike">
                <a:solidFill>
                  <a:srgbClr val="666666"/>
                </a:solidFill>
                <a:latin typeface="Montserrat"/>
                <a:ea typeface="Montserrat"/>
                <a:cs typeface="Montserrat"/>
                <a:sym typeface="Montserrat"/>
              </a:rPr>
            </a:br>
            <a:br>
              <a:rPr b="0" i="0" lang="zh-TW" sz="1500" u="none" cap="none" strike="noStrike">
                <a:solidFill>
                  <a:srgbClr val="666666"/>
                </a:solidFill>
                <a:latin typeface="Montserrat"/>
                <a:ea typeface="Montserrat"/>
                <a:cs typeface="Montserrat"/>
                <a:sym typeface="Montserrat"/>
              </a:rPr>
            </a:br>
            <a:endParaRPr b="1"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666666"/>
                </a:solidFill>
                <a:latin typeface="Montserrat"/>
                <a:ea typeface="Montserrat"/>
                <a:cs typeface="Montserrat"/>
                <a:sym typeface="Montserrat"/>
              </a:rPr>
              <a:t>Exercise:</a:t>
            </a:r>
            <a:r>
              <a:rPr b="0" i="0" lang="zh-TW" sz="1500" u="none" cap="none" strike="noStrike">
                <a:solidFill>
                  <a:srgbClr val="666666"/>
                </a:solidFill>
                <a:latin typeface="Montserrat"/>
                <a:ea typeface="Montserrat"/>
                <a:cs typeface="Montserrat"/>
                <a:sym typeface="Montserrat"/>
              </a:rPr>
              <a:t> How can we keep the server handle new connections?</a:t>
            </a:r>
            <a:br>
              <a:rPr b="0" i="0" lang="zh-TW" sz="1500" u="none" cap="none" strike="noStrike">
                <a:solidFill>
                  <a:srgbClr val="666666"/>
                </a:solidFill>
                <a:latin typeface="Montserrat"/>
                <a:ea typeface="Montserrat"/>
                <a:cs typeface="Montserrat"/>
                <a:sym typeface="Montserrat"/>
              </a:rPr>
            </a:br>
            <a:endParaRPr b="0" i="0" sz="1500" u="none" cap="none" strike="noStrike">
              <a:solidFill>
                <a:srgbClr val="666666"/>
              </a:solidFill>
              <a:latin typeface="Montserrat"/>
              <a:ea typeface="Montserrat"/>
              <a:cs typeface="Montserrat"/>
              <a:sym typeface="Montserrat"/>
            </a:endParaRPr>
          </a:p>
        </p:txBody>
      </p:sp>
      <p:sp>
        <p:nvSpPr>
          <p:cNvPr id="558" name="Google Shape;558;p32"/>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
        <p:nvSpPr>
          <p:cNvPr id="559" name="Google Shape;559;p32"/>
          <p:cNvSpPr txBox="1"/>
          <p:nvPr/>
        </p:nvSpPr>
        <p:spPr>
          <a:xfrm>
            <a:off x="993600" y="1995100"/>
            <a:ext cx="7156800" cy="1453200"/>
          </a:xfrm>
          <a:prstGeom prst="rect">
            <a:avLst/>
          </a:prstGeom>
          <a:solidFill>
            <a:srgbClr val="666666"/>
          </a:solidFill>
          <a:ln>
            <a:noFill/>
          </a:ln>
        </p:spPr>
        <p:txBody>
          <a:bodyPr anchorCtr="0" anchor="t" bIns="91425" lIns="91425" spcFirstLastPara="1" rIns="91425" wrap="square" tIns="90000">
            <a:spAutoFit/>
          </a:bodyPr>
          <a:lstStyle/>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char *message = "HTTP/1.1 200 OK\r\n"</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"Content-Length: 21\r\n"</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"Content-Type: text/html\r\n\r\n"</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"&lt;h1&gt;Hello World!&lt;/h1&gt;";</a:t>
            </a:r>
            <a:endParaRPr b="0" i="0" sz="1500" u="none" cap="none" strike="noStrike">
              <a:solidFill>
                <a:srgbClr val="C2C2C2"/>
              </a:solidFill>
              <a:latin typeface="Ubuntu"/>
              <a:ea typeface="Ubuntu"/>
              <a:cs typeface="Ubuntu"/>
              <a:sym typeface="Ubuntu"/>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33"/>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a:t>MPEG-DASH</a:t>
            </a:r>
            <a:endParaRPr/>
          </a:p>
        </p:txBody>
      </p:sp>
      <p:sp>
        <p:nvSpPr>
          <p:cNvPr id="565" name="Google Shape;565;p33"/>
          <p:cNvSpPr txBox="1"/>
          <p:nvPr>
            <p:ph idx="4294967295" type="subTitle"/>
          </p:nvPr>
        </p:nvSpPr>
        <p:spPr>
          <a:xfrm>
            <a:off x="713225" y="1153200"/>
            <a:ext cx="7473600" cy="1968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Dynamic Adaptive Streaming over </a:t>
            </a:r>
            <a:r>
              <a:rPr b="1" i="0" lang="zh-TW" sz="1500" u="none" cap="none" strike="noStrike">
                <a:solidFill>
                  <a:srgbClr val="666666"/>
                </a:solidFill>
                <a:latin typeface="Montserrat"/>
                <a:ea typeface="Montserrat"/>
                <a:cs typeface="Montserrat"/>
                <a:sym typeface="Montserrat"/>
              </a:rPr>
              <a:t>HTTP</a:t>
            </a:r>
            <a:endParaRPr b="1"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First adaptive bit-rate HTTP-based streaming solution</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Enable high quality streaming of media content over the Internet delivered from conventional HTTP web servers</a:t>
            </a:r>
            <a:endParaRPr b="0" i="0" sz="1500" u="none" cap="none" strike="noStrike">
              <a:solidFill>
                <a:srgbClr val="666666"/>
              </a:solidFill>
              <a:latin typeface="Montserrat"/>
              <a:ea typeface="Montserrat"/>
              <a:cs typeface="Montserrat"/>
              <a:sym typeface="Montserrat"/>
            </a:endParaRPr>
          </a:p>
        </p:txBody>
      </p:sp>
      <p:sp>
        <p:nvSpPr>
          <p:cNvPr id="566" name="Google Shape;566;p33"/>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pic>
        <p:nvPicPr>
          <p:cNvPr id="567" name="Google Shape;567;p33"/>
          <p:cNvPicPr preferRelativeResize="0"/>
          <p:nvPr/>
        </p:nvPicPr>
        <p:blipFill rotWithShape="1">
          <a:blip r:embed="rId3">
            <a:alphaModFix/>
          </a:blip>
          <a:srcRect b="0" l="0" r="0" t="0"/>
          <a:stretch/>
        </p:blipFill>
        <p:spPr>
          <a:xfrm>
            <a:off x="4334597" y="2525975"/>
            <a:ext cx="4618701" cy="22633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4"/>
          <p:cNvSpPr txBox="1"/>
          <p:nvPr>
            <p:ph type="title"/>
          </p:nvPr>
        </p:nvSpPr>
        <p:spPr>
          <a:xfrm>
            <a:off x="1126950" y="2007000"/>
            <a:ext cx="6890100" cy="1129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zh-TW" sz="3800"/>
              <a:t>Assignment 2  Announcement</a:t>
            </a:r>
            <a:endParaRPr sz="3800"/>
          </a:p>
        </p:txBody>
      </p:sp>
      <p:sp>
        <p:nvSpPr>
          <p:cNvPr id="573" name="Google Shape;573;p34"/>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5"/>
          <p:cNvSpPr txBox="1"/>
          <p:nvPr>
            <p:ph type="title"/>
          </p:nvPr>
        </p:nvSpPr>
        <p:spPr>
          <a:xfrm>
            <a:off x="2063700" y="2007000"/>
            <a:ext cx="5016600" cy="1129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zh-TW" sz="4400"/>
              <a:t>Environment Setup</a:t>
            </a:r>
            <a:endParaRPr sz="4400"/>
          </a:p>
        </p:txBody>
      </p:sp>
      <p:sp>
        <p:nvSpPr>
          <p:cNvPr id="579" name="Google Shape;579;p35"/>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36"/>
          <p:cNvSpPr txBox="1"/>
          <p:nvPr>
            <p:ph idx="4294967295" type="subTitle"/>
          </p:nvPr>
        </p:nvSpPr>
        <p:spPr>
          <a:xfrm>
            <a:off x="713225" y="1153200"/>
            <a:ext cx="74736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We provide a docker config (docker-compose.yml) for you to run our example code. If you use Windows, you will need to install </a:t>
            </a:r>
            <a:r>
              <a:rPr b="1" i="0" lang="zh-TW" sz="1500" u="none" cap="none" strike="noStrike">
                <a:solidFill>
                  <a:srgbClr val="9F7671"/>
                </a:solidFill>
                <a:latin typeface="Montserrat"/>
                <a:ea typeface="Montserrat"/>
                <a:cs typeface="Montserrat"/>
                <a:sym typeface="Montserrat"/>
              </a:rPr>
              <a:t>Windows Subsystem Linux (WSL 2)</a:t>
            </a:r>
            <a:r>
              <a:rPr b="0" i="0" lang="zh-TW" sz="1500" u="none" cap="none" strike="noStrike">
                <a:solidFill>
                  <a:srgbClr val="666666"/>
                </a:solidFill>
                <a:latin typeface="Montserrat"/>
                <a:ea typeface="Montserrat"/>
                <a:cs typeface="Montserrat"/>
                <a:sym typeface="Montserrat"/>
              </a:rPr>
              <a:t> first.</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9F7671"/>
                </a:solidFill>
                <a:latin typeface="Montserrat"/>
                <a:ea typeface="Montserrat"/>
                <a:cs typeface="Montserrat"/>
                <a:sym typeface="Montserrat"/>
              </a:rPr>
              <a:t>Please make sure you can compile and run your code well in the provided docker container.</a:t>
            </a:r>
            <a:endParaRPr b="0" i="0" sz="1500" u="none" cap="none" strike="noStrike">
              <a:solidFill>
                <a:srgbClr val="666666"/>
              </a:solidFill>
              <a:latin typeface="Montserrat"/>
              <a:ea typeface="Montserrat"/>
              <a:cs typeface="Montserrat"/>
              <a:sym typeface="Montserrat"/>
            </a:endParaRPr>
          </a:p>
        </p:txBody>
      </p:sp>
      <p:sp>
        <p:nvSpPr>
          <p:cNvPr id="585" name="Google Shape;585;p36"/>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a:t>Docker (Must use)</a:t>
            </a:r>
            <a:endParaRPr/>
          </a:p>
        </p:txBody>
      </p:sp>
      <p:sp>
        <p:nvSpPr>
          <p:cNvPr id="586" name="Google Shape;586;p36"/>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pic>
        <p:nvPicPr>
          <p:cNvPr id="587" name="Google Shape;587;p36"/>
          <p:cNvPicPr preferRelativeResize="0"/>
          <p:nvPr/>
        </p:nvPicPr>
        <p:blipFill rotWithShape="1">
          <a:blip r:embed="rId3">
            <a:alphaModFix/>
          </a:blip>
          <a:srcRect b="0" l="0" r="0" t="0"/>
          <a:stretch/>
        </p:blipFill>
        <p:spPr>
          <a:xfrm>
            <a:off x="5235975" y="3745653"/>
            <a:ext cx="3627651" cy="932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37"/>
          <p:cNvSpPr txBox="1"/>
          <p:nvPr>
            <p:ph idx="4294967295" type="subTitle"/>
          </p:nvPr>
        </p:nvSpPr>
        <p:spPr>
          <a:xfrm>
            <a:off x="713225" y="1153200"/>
            <a:ext cx="74736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Windows</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Install Windows Subsystem Linux (WSL): </a:t>
            </a:r>
            <a:r>
              <a:rPr b="0" i="0" lang="zh-TW" sz="1500" u="sng" cap="none" strike="noStrike">
                <a:solidFill>
                  <a:schemeClr val="hlink"/>
                </a:solidFill>
                <a:latin typeface="Montserrat"/>
                <a:ea typeface="Montserrat"/>
                <a:cs typeface="Montserrat"/>
                <a:sym typeface="Montserrat"/>
                <a:hlinkClick r:id="rId3"/>
              </a:rPr>
              <a:t>Guide</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Install </a:t>
            </a:r>
            <a:r>
              <a:rPr b="0" i="0" lang="zh-TW" sz="1500" u="sng" cap="none" strike="noStrike">
                <a:solidFill>
                  <a:schemeClr val="hlink"/>
                </a:solidFill>
                <a:latin typeface="Montserrat"/>
                <a:ea typeface="Montserrat"/>
                <a:cs typeface="Montserrat"/>
                <a:sym typeface="Montserrat"/>
                <a:hlinkClick r:id="rId4"/>
              </a:rPr>
              <a:t>Docker Desktop</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Ubuntu</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Install Docker through your terminal:	</a:t>
            </a:r>
            <a:br>
              <a:rPr b="0" i="0" lang="zh-TW" sz="1500" u="none" cap="none" strike="noStrike">
                <a:solidFill>
                  <a:srgbClr val="666666"/>
                </a:solidFill>
                <a:latin typeface="Montserrat"/>
                <a:ea typeface="Montserrat"/>
                <a:cs typeface="Montserrat"/>
                <a:sym typeface="Montserrat"/>
              </a:rPr>
            </a:br>
            <a:r>
              <a:rPr b="0" i="0" lang="zh-TW" sz="1500" u="none" cap="none" strike="noStrike">
                <a:solidFill>
                  <a:srgbClr val="666666"/>
                </a:solidFill>
                <a:latin typeface="Montserrat"/>
                <a:ea typeface="Montserrat"/>
                <a:cs typeface="Montserrat"/>
                <a:sym typeface="Montserrat"/>
              </a:rPr>
              <a:t># apt update</a:t>
            </a:r>
            <a:br>
              <a:rPr b="0" i="0" lang="zh-TW" sz="1500" u="none" cap="none" strike="noStrike">
                <a:solidFill>
                  <a:srgbClr val="666666"/>
                </a:solidFill>
                <a:latin typeface="Montserrat"/>
                <a:ea typeface="Montserrat"/>
                <a:cs typeface="Montserrat"/>
                <a:sym typeface="Montserrat"/>
              </a:rPr>
            </a:br>
            <a:r>
              <a:rPr b="0" i="0" lang="zh-TW" sz="1500" u="none" cap="none" strike="noStrike">
                <a:solidFill>
                  <a:srgbClr val="666666"/>
                </a:solidFill>
                <a:latin typeface="Montserrat"/>
                <a:ea typeface="Montserrat"/>
                <a:cs typeface="Montserrat"/>
                <a:sym typeface="Montserrat"/>
              </a:rPr>
              <a:t># apt install docker.io</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macOS</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Install </a:t>
            </a:r>
            <a:r>
              <a:rPr b="0" i="0" lang="zh-TW" sz="1500" u="sng" cap="none" strike="noStrike">
                <a:solidFill>
                  <a:schemeClr val="dk1"/>
                </a:solidFill>
                <a:latin typeface="Montserrat"/>
                <a:ea typeface="Montserrat"/>
                <a:cs typeface="Montserrat"/>
                <a:sym typeface="Montserrat"/>
                <a:hlinkClick r:id="rId5">
                  <a:extLst>
                    <a:ext uri="{A12FA001-AC4F-418D-AE19-62706E023703}">
                      <ahyp:hlinkClr val="tx"/>
                    </a:ext>
                  </a:extLst>
                </a:hlinkClick>
              </a:rPr>
              <a:t>Docker Desktop</a:t>
            </a:r>
            <a:endParaRPr b="0" i="0" sz="1500" u="none" cap="none" strike="noStrike">
              <a:solidFill>
                <a:srgbClr val="666666"/>
              </a:solidFill>
              <a:latin typeface="Montserrat"/>
              <a:ea typeface="Montserrat"/>
              <a:cs typeface="Montserrat"/>
              <a:sym typeface="Montserrat"/>
            </a:endParaRPr>
          </a:p>
        </p:txBody>
      </p:sp>
      <p:sp>
        <p:nvSpPr>
          <p:cNvPr id="593" name="Google Shape;593;p37"/>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a:t>Docker Installation</a:t>
            </a:r>
            <a:endParaRPr/>
          </a:p>
        </p:txBody>
      </p:sp>
      <p:sp>
        <p:nvSpPr>
          <p:cNvPr id="594" name="Google Shape;594;p37"/>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38"/>
          <p:cNvSpPr txBox="1"/>
          <p:nvPr>
            <p:ph idx="4294967295" type="subTitle"/>
          </p:nvPr>
        </p:nvSpPr>
        <p:spPr>
          <a:xfrm>
            <a:off x="713225" y="1381800"/>
            <a:ext cx="7473600" cy="28506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Clone repository to your host and run the container:</a:t>
            </a:r>
            <a:br>
              <a:rPr b="0" i="0" lang="zh-TW" sz="1500" u="none" cap="none" strike="noStrike">
                <a:solidFill>
                  <a:srgbClr val="666666"/>
                </a:solidFill>
                <a:latin typeface="Montserrat"/>
                <a:ea typeface="Montserrat"/>
                <a:cs typeface="Montserrat"/>
                <a:sym typeface="Montserrat"/>
              </a:rPr>
            </a:br>
            <a:br>
              <a:rPr b="0" i="0" lang="zh-TW" sz="1500" u="none" cap="none" strike="noStrike">
                <a:solidFill>
                  <a:srgbClr val="666666"/>
                </a:solidFill>
                <a:latin typeface="Montserrat"/>
                <a:ea typeface="Montserrat"/>
                <a:cs typeface="Montserrat"/>
                <a:sym typeface="Montserrat"/>
              </a:rPr>
            </a:br>
            <a:br>
              <a:rPr b="0" i="0" lang="zh-TW" sz="1500" u="none" cap="none" strike="noStrike">
                <a:solidFill>
                  <a:srgbClr val="666666"/>
                </a:solidFill>
                <a:latin typeface="Montserrat"/>
                <a:ea typeface="Montserrat"/>
                <a:cs typeface="Montserrat"/>
                <a:sym typeface="Montserrat"/>
              </a:rPr>
            </a:br>
            <a:br>
              <a:rPr b="0" i="0" lang="zh-TW" sz="1500" u="none" cap="none" strike="noStrike">
                <a:solidFill>
                  <a:srgbClr val="666666"/>
                </a:solidFill>
                <a:latin typeface="Montserrat"/>
                <a:ea typeface="Montserrat"/>
                <a:cs typeface="Montserrat"/>
                <a:sym typeface="Montserrat"/>
              </a:rPr>
            </a:b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Port 8080/TCP is exposed on the host, allowing you to access your server from outside.</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1200"/>
              </a:spcBef>
              <a:spcAft>
                <a:spcPts val="1200"/>
              </a:spcAft>
              <a:buClr>
                <a:srgbClr val="666666"/>
              </a:buClr>
              <a:buSzPts val="1400"/>
              <a:buFont typeface="Montserrat"/>
              <a:buNone/>
            </a:pPr>
            <a:br>
              <a:rPr b="0" i="0" lang="zh-TW" sz="1500" u="none" cap="none" strike="noStrike">
                <a:solidFill>
                  <a:srgbClr val="666666"/>
                </a:solidFill>
                <a:latin typeface="Montserrat"/>
                <a:ea typeface="Montserrat"/>
                <a:cs typeface="Montserrat"/>
                <a:sym typeface="Montserrat"/>
              </a:rPr>
            </a:br>
            <a:endParaRPr b="0" i="0" sz="1500" u="none" cap="none" strike="noStrike">
              <a:solidFill>
                <a:srgbClr val="666666"/>
              </a:solidFill>
              <a:latin typeface="Montserrat"/>
              <a:ea typeface="Montserrat"/>
              <a:cs typeface="Montserrat"/>
              <a:sym typeface="Montserrat"/>
            </a:endParaRPr>
          </a:p>
        </p:txBody>
      </p:sp>
      <p:sp>
        <p:nvSpPr>
          <p:cNvPr id="600" name="Google Shape;600;p38"/>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a:t>Start Your Container</a:t>
            </a:r>
            <a:endParaRPr/>
          </a:p>
        </p:txBody>
      </p:sp>
      <p:sp>
        <p:nvSpPr>
          <p:cNvPr id="601" name="Google Shape;601;p38"/>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
        <p:nvSpPr>
          <p:cNvPr id="602" name="Google Shape;602;p38"/>
          <p:cNvSpPr txBox="1"/>
          <p:nvPr/>
        </p:nvSpPr>
        <p:spPr>
          <a:xfrm>
            <a:off x="993600" y="1923100"/>
            <a:ext cx="7156800" cy="1106700"/>
          </a:xfrm>
          <a:prstGeom prst="rect">
            <a:avLst/>
          </a:prstGeom>
          <a:solidFill>
            <a:srgbClr val="666666"/>
          </a:solidFill>
          <a:ln>
            <a:noFill/>
          </a:ln>
        </p:spPr>
        <p:txBody>
          <a:bodyPr anchorCtr="0" anchor="t" bIns="91425" lIns="91425" spcFirstLastPara="1" rIns="91425" wrap="square" tIns="90000">
            <a:spAutoFit/>
          </a:bodyPr>
          <a:lstStyle/>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 git clone &lt;your_repository&gt;</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 docker-compose up -d</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 ssh cn@localhost -p 2222</a:t>
            </a:r>
            <a:endParaRPr b="0" i="0" sz="1500" u="none" cap="none" strike="noStrike">
              <a:solidFill>
                <a:schemeClr val="lt2"/>
              </a:solidFill>
              <a:latin typeface="Ubuntu"/>
              <a:ea typeface="Ubuntu"/>
              <a:cs typeface="Ubuntu"/>
              <a:sym typeface="Ubuntu"/>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39"/>
          <p:cNvSpPr txBox="1"/>
          <p:nvPr>
            <p:ph idx="4294967295" type="subTitle"/>
          </p:nvPr>
        </p:nvSpPr>
        <p:spPr>
          <a:xfrm>
            <a:off x="713225" y="1153200"/>
            <a:ext cx="7473600" cy="37842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In this assignment, you need to implement a simple HTTP server/client with the following functions:</a:t>
            </a:r>
            <a:endParaRPr b="0" i="0" sz="1500" u="none" cap="none" strike="noStrike">
              <a:solidFill>
                <a:srgbClr val="666666"/>
              </a:solidFill>
              <a:latin typeface="Montserrat"/>
              <a:ea typeface="Montserrat"/>
              <a:cs typeface="Montserrat"/>
              <a:sym typeface="Montserrat"/>
            </a:endParaRPr>
          </a:p>
          <a:p>
            <a:pPr indent="-317500" lvl="1" marL="914400" marR="0" rtl="0" algn="l">
              <a:lnSpc>
                <a:spcPct val="150000"/>
              </a:lnSpc>
              <a:spcBef>
                <a:spcPts val="0"/>
              </a:spcBef>
              <a:spcAft>
                <a:spcPts val="0"/>
              </a:spcAft>
              <a:buClr>
                <a:srgbClr val="666666"/>
              </a:buClr>
              <a:buSzPts val="1400"/>
              <a:buFont typeface="Montserrat"/>
              <a:buChar char="○"/>
            </a:pPr>
            <a:r>
              <a:rPr b="0" i="0" lang="zh-TW" sz="1400" u="none" cap="none" strike="noStrike">
                <a:solidFill>
                  <a:srgbClr val="666666"/>
                </a:solidFill>
                <a:latin typeface="Montserrat"/>
                <a:ea typeface="Montserrat"/>
                <a:cs typeface="Montserrat"/>
                <a:sym typeface="Montserrat"/>
              </a:rPr>
              <a:t>Server can serve static web page </a:t>
            </a:r>
            <a:r>
              <a:rPr b="1" i="0" lang="zh-TW" sz="1400" u="none" cap="none" strike="noStrike">
                <a:solidFill>
                  <a:srgbClr val="666666"/>
                </a:solidFill>
                <a:latin typeface="Montserrat"/>
                <a:ea typeface="Montserrat"/>
                <a:cs typeface="Montserrat"/>
                <a:sym typeface="Montserrat"/>
              </a:rPr>
              <a:t>index.html</a:t>
            </a:r>
            <a:r>
              <a:rPr b="0" i="0" lang="zh-TW" sz="1400" u="none" cap="none" strike="noStrike">
                <a:solidFill>
                  <a:srgbClr val="666666"/>
                </a:solidFill>
                <a:latin typeface="Montserrat"/>
                <a:ea typeface="Montserrat"/>
                <a:cs typeface="Montserrat"/>
                <a:sym typeface="Montserrat"/>
              </a:rPr>
              <a:t>,</a:t>
            </a:r>
            <a:r>
              <a:rPr b="1" i="0" lang="zh-TW" sz="1400" u="none" cap="none" strike="noStrike">
                <a:solidFill>
                  <a:srgbClr val="666666"/>
                </a:solidFill>
                <a:latin typeface="Montserrat"/>
                <a:ea typeface="Montserrat"/>
                <a:cs typeface="Montserrat"/>
                <a:sym typeface="Montserrat"/>
              </a:rPr>
              <a:t> uploadf.html, uploadv.html, etc.</a:t>
            </a:r>
            <a:endParaRPr b="1" i="0" sz="1400" u="none" cap="none" strike="noStrike">
              <a:solidFill>
                <a:srgbClr val="666666"/>
              </a:solidFill>
              <a:latin typeface="Montserrat"/>
              <a:ea typeface="Montserrat"/>
              <a:cs typeface="Montserrat"/>
              <a:sym typeface="Montserrat"/>
            </a:endParaRPr>
          </a:p>
          <a:p>
            <a:pPr indent="-317500" lvl="1" marL="914400" marR="0" rtl="0" algn="l">
              <a:lnSpc>
                <a:spcPct val="150000"/>
              </a:lnSpc>
              <a:spcBef>
                <a:spcPts val="0"/>
              </a:spcBef>
              <a:spcAft>
                <a:spcPts val="0"/>
              </a:spcAft>
              <a:buClr>
                <a:srgbClr val="666666"/>
              </a:buClr>
              <a:buSzPts val="1400"/>
              <a:buFont typeface="Montserrat"/>
              <a:buChar char="○"/>
            </a:pPr>
            <a:r>
              <a:rPr b="0" i="0" lang="zh-TW" sz="1400" u="none" cap="none" strike="noStrike">
                <a:solidFill>
                  <a:srgbClr val="666666"/>
                </a:solidFill>
                <a:latin typeface="Montserrat"/>
                <a:ea typeface="Montserrat"/>
                <a:cs typeface="Montserrat"/>
                <a:sym typeface="Montserrat"/>
              </a:rPr>
              <a:t>Server can serve dynamic web pages </a:t>
            </a:r>
            <a:r>
              <a:rPr b="1" i="0" lang="zh-TW" sz="1400" u="none" cap="none" strike="noStrike">
                <a:solidFill>
                  <a:srgbClr val="666666"/>
                </a:solidFill>
                <a:latin typeface="Montserrat"/>
                <a:ea typeface="Montserrat"/>
                <a:cs typeface="Montserrat"/>
                <a:sym typeface="Montserrat"/>
              </a:rPr>
              <a:t>listf.rhtml</a:t>
            </a:r>
            <a:r>
              <a:rPr b="0" i="0" lang="zh-TW" sz="1400" u="none" cap="none" strike="noStrike">
                <a:solidFill>
                  <a:srgbClr val="666666"/>
                </a:solidFill>
                <a:latin typeface="Montserrat"/>
                <a:ea typeface="Montserrat"/>
                <a:cs typeface="Montserrat"/>
                <a:sym typeface="Montserrat"/>
              </a:rPr>
              <a:t>, </a:t>
            </a:r>
            <a:r>
              <a:rPr b="1" i="0" lang="zh-TW" sz="1400" u="none" cap="none" strike="noStrike">
                <a:solidFill>
                  <a:srgbClr val="666666"/>
                </a:solidFill>
                <a:latin typeface="Montserrat"/>
                <a:ea typeface="Montserrat"/>
                <a:cs typeface="Montserrat"/>
                <a:sym typeface="Montserrat"/>
              </a:rPr>
              <a:t>listv.rhtml</a:t>
            </a:r>
            <a:r>
              <a:rPr b="0" i="0" lang="zh-TW" sz="1400" u="none" cap="none" strike="noStrike">
                <a:solidFill>
                  <a:srgbClr val="666666"/>
                </a:solidFill>
                <a:latin typeface="Montserrat"/>
                <a:ea typeface="Montserrat"/>
                <a:cs typeface="Montserrat"/>
                <a:sym typeface="Montserrat"/>
              </a:rPr>
              <a:t>, </a:t>
            </a:r>
            <a:r>
              <a:rPr b="1" i="0" lang="zh-TW" sz="1400" u="none" cap="none" strike="noStrike">
                <a:solidFill>
                  <a:srgbClr val="666666"/>
                </a:solidFill>
                <a:latin typeface="Montserrat"/>
                <a:ea typeface="Montserrat"/>
                <a:cs typeface="Montserrat"/>
                <a:sym typeface="Montserrat"/>
              </a:rPr>
              <a:t>player.rhtml, etc.</a:t>
            </a:r>
            <a:endParaRPr b="1" i="0" sz="1400" u="none" cap="none" strike="noStrike">
              <a:solidFill>
                <a:srgbClr val="666666"/>
              </a:solidFill>
              <a:latin typeface="Montserrat"/>
              <a:ea typeface="Montserrat"/>
              <a:cs typeface="Montserrat"/>
              <a:sym typeface="Montserrat"/>
            </a:endParaRPr>
          </a:p>
          <a:p>
            <a:pPr indent="-317500" lvl="1" marL="914400" marR="0" rtl="0" algn="l">
              <a:lnSpc>
                <a:spcPct val="150000"/>
              </a:lnSpc>
              <a:spcBef>
                <a:spcPts val="0"/>
              </a:spcBef>
              <a:spcAft>
                <a:spcPts val="0"/>
              </a:spcAft>
              <a:buClr>
                <a:srgbClr val="666666"/>
              </a:buClr>
              <a:buSzPts val="1400"/>
              <a:buFont typeface="Montserrat"/>
              <a:buChar char="○"/>
            </a:pPr>
            <a:r>
              <a:rPr b="0" i="0" lang="zh-TW" sz="1400" u="none" cap="none" strike="noStrike">
                <a:solidFill>
                  <a:srgbClr val="666666"/>
                </a:solidFill>
                <a:latin typeface="Montserrat"/>
                <a:ea typeface="Montserrat"/>
                <a:cs typeface="Montserrat"/>
                <a:sym typeface="Montserrat"/>
              </a:rPr>
              <a:t>Server can serve text/binary files</a:t>
            </a:r>
            <a:endParaRPr b="0" i="0" sz="1400" u="none" cap="none" strike="noStrike">
              <a:solidFill>
                <a:srgbClr val="666666"/>
              </a:solidFill>
              <a:latin typeface="Montserrat"/>
              <a:ea typeface="Montserrat"/>
              <a:cs typeface="Montserrat"/>
              <a:sym typeface="Montserrat"/>
            </a:endParaRPr>
          </a:p>
          <a:p>
            <a:pPr indent="-317500" lvl="1" marL="914400" marR="0" rtl="0" algn="l">
              <a:lnSpc>
                <a:spcPct val="150000"/>
              </a:lnSpc>
              <a:spcBef>
                <a:spcPts val="0"/>
              </a:spcBef>
              <a:spcAft>
                <a:spcPts val="0"/>
              </a:spcAft>
              <a:buClr>
                <a:srgbClr val="666666"/>
              </a:buClr>
              <a:buSzPts val="1400"/>
              <a:buFont typeface="Montserrat"/>
              <a:buChar char="○"/>
            </a:pPr>
            <a:r>
              <a:rPr b="0" i="0" lang="zh-TW" sz="1400" u="none" cap="none" strike="noStrike">
                <a:solidFill>
                  <a:srgbClr val="666666"/>
                </a:solidFill>
                <a:latin typeface="Montserrat"/>
                <a:ea typeface="Montserrat"/>
                <a:cs typeface="Montserrat"/>
                <a:sym typeface="Montserrat"/>
              </a:rPr>
              <a:t>Client can upload files and videos to server</a:t>
            </a:r>
            <a:endParaRPr b="0" i="0" sz="1400" u="none" cap="none" strike="noStrike">
              <a:solidFill>
                <a:srgbClr val="666666"/>
              </a:solidFill>
              <a:latin typeface="Montserrat"/>
              <a:ea typeface="Montserrat"/>
              <a:cs typeface="Montserrat"/>
              <a:sym typeface="Montserrat"/>
            </a:endParaRPr>
          </a:p>
          <a:p>
            <a:pPr indent="-317500" lvl="1" marL="914400" marR="0" rtl="0" algn="l">
              <a:lnSpc>
                <a:spcPct val="150000"/>
              </a:lnSpc>
              <a:spcBef>
                <a:spcPts val="0"/>
              </a:spcBef>
              <a:spcAft>
                <a:spcPts val="0"/>
              </a:spcAft>
              <a:buClr>
                <a:srgbClr val="666666"/>
              </a:buClr>
              <a:buSzPts val="1400"/>
              <a:buFont typeface="Montserrat"/>
              <a:buChar char="○"/>
            </a:pPr>
            <a:r>
              <a:rPr b="0" i="0" lang="zh-TW" sz="1400" u="none" cap="none" strike="noStrike">
                <a:solidFill>
                  <a:srgbClr val="666666"/>
                </a:solidFill>
                <a:latin typeface="Montserrat"/>
                <a:ea typeface="Montserrat"/>
                <a:cs typeface="Montserrat"/>
                <a:sym typeface="Montserrat"/>
              </a:rPr>
              <a:t>Client can fetch files from server (including DASH videos)</a:t>
            </a:r>
            <a:endParaRPr b="0" i="0" sz="1400" u="none" cap="none" strike="noStrike">
              <a:solidFill>
                <a:srgbClr val="66666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666666"/>
              </a:buClr>
              <a:buSzPts val="1400"/>
              <a:buFont typeface="Montserrat"/>
              <a:buChar char="●"/>
            </a:pPr>
            <a:r>
              <a:rPr b="0" i="0" lang="zh-TW" sz="1400" u="none" cap="none" strike="noStrike">
                <a:solidFill>
                  <a:srgbClr val="666666"/>
                </a:solidFill>
                <a:latin typeface="Montserrat"/>
                <a:ea typeface="Montserrat"/>
                <a:cs typeface="Montserrat"/>
                <a:sym typeface="Montserrat"/>
              </a:rPr>
              <a:t>Your server should be compatible with modern browser.</a:t>
            </a:r>
            <a:br>
              <a:rPr b="0" i="0" lang="zh-TW" sz="1400" u="none" cap="none" strike="noStrike">
                <a:solidFill>
                  <a:srgbClr val="666666"/>
                </a:solidFill>
                <a:latin typeface="Montserrat"/>
                <a:ea typeface="Montserrat"/>
                <a:cs typeface="Montserrat"/>
                <a:sym typeface="Montserrat"/>
              </a:rPr>
            </a:br>
            <a:r>
              <a:rPr b="0" i="0" lang="zh-TW" sz="1400" u="none" cap="none" strike="noStrike">
                <a:solidFill>
                  <a:srgbClr val="666666"/>
                </a:solidFill>
                <a:latin typeface="Montserrat"/>
                <a:ea typeface="Montserrat"/>
                <a:cs typeface="Montserrat"/>
                <a:sym typeface="Montserrat"/>
              </a:rPr>
              <a:t>(at least supporting browsers based on Chromium)</a:t>
            </a:r>
            <a:endParaRPr b="0" i="0" sz="1400" u="none" cap="none" strike="noStrike">
              <a:solidFill>
                <a:srgbClr val="666666"/>
              </a:solidFill>
              <a:latin typeface="Montserrat"/>
              <a:ea typeface="Montserrat"/>
              <a:cs typeface="Montserrat"/>
              <a:sym typeface="Montserrat"/>
            </a:endParaRPr>
          </a:p>
        </p:txBody>
      </p:sp>
      <p:sp>
        <p:nvSpPr>
          <p:cNvPr id="608" name="Google Shape;608;p39"/>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13B4E"/>
              </a:buClr>
              <a:buSzPts val="6500"/>
              <a:buFont typeface="Gill Sans"/>
              <a:buNone/>
            </a:pPr>
            <a:r>
              <a:rPr lang="zh-TW"/>
              <a:t>Your Tasks</a:t>
            </a:r>
            <a:endParaRPr/>
          </a:p>
        </p:txBody>
      </p:sp>
      <p:sp>
        <p:nvSpPr>
          <p:cNvPr id="609" name="Google Shape;609;p39"/>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a:t>What is Socket?</a:t>
            </a:r>
            <a:endParaRPr/>
          </a:p>
        </p:txBody>
      </p:sp>
      <p:pic>
        <p:nvPicPr>
          <p:cNvPr id="338" name="Google Shape;338;p4"/>
          <p:cNvPicPr preferRelativeResize="0"/>
          <p:nvPr/>
        </p:nvPicPr>
        <p:blipFill rotWithShape="1">
          <a:blip r:embed="rId3">
            <a:alphaModFix/>
          </a:blip>
          <a:srcRect b="0" l="0" r="0" t="0"/>
          <a:stretch/>
        </p:blipFill>
        <p:spPr>
          <a:xfrm>
            <a:off x="2404813" y="1114700"/>
            <a:ext cx="4334377" cy="3586476"/>
          </a:xfrm>
          <a:prstGeom prst="rect">
            <a:avLst/>
          </a:prstGeom>
          <a:noFill/>
          <a:ln>
            <a:noFill/>
          </a:ln>
        </p:spPr>
      </p:pic>
      <p:sp>
        <p:nvSpPr>
          <p:cNvPr id="339" name="Google Shape;339;p4"/>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0"/>
          <p:cNvSpPr txBox="1"/>
          <p:nvPr>
            <p:ph idx="4294967295" type="subTitle"/>
          </p:nvPr>
        </p:nvSpPr>
        <p:spPr>
          <a:xfrm>
            <a:off x="713225" y="1153200"/>
            <a:ext cx="74736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We provide templates for these endpoints: </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index.html</a:t>
            </a:r>
            <a:endParaRPr b="0" i="0" sz="1500" u="none" cap="none" strike="noStrike">
              <a:solidFill>
                <a:srgbClr val="666666"/>
              </a:solidFill>
              <a:latin typeface="Montserrat"/>
              <a:ea typeface="Montserrat"/>
              <a:cs typeface="Montserrat"/>
              <a:sym typeface="Montserrat"/>
            </a:endParaRPr>
          </a:p>
          <a:p>
            <a:pPr indent="-323850" lvl="2" marL="13716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Your name and id</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uploadf.html, uploadv.html</a:t>
            </a:r>
            <a:endParaRPr b="0" i="0" sz="1500" u="none" cap="none" strike="noStrike">
              <a:solidFill>
                <a:srgbClr val="666666"/>
              </a:solidFill>
              <a:latin typeface="Montserrat"/>
              <a:ea typeface="Montserrat"/>
              <a:cs typeface="Montserrat"/>
              <a:sym typeface="Montserrat"/>
            </a:endParaRPr>
          </a:p>
          <a:p>
            <a:pPr indent="-323850" lvl="2" marL="13716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Upload page for files/videos</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listf.rhtml, listv.rhtml</a:t>
            </a:r>
            <a:endParaRPr b="0" i="0" sz="1500" u="none" cap="none" strike="noStrike">
              <a:solidFill>
                <a:srgbClr val="666666"/>
              </a:solidFill>
              <a:latin typeface="Montserrat"/>
              <a:ea typeface="Montserrat"/>
              <a:cs typeface="Montserrat"/>
              <a:sym typeface="Montserrat"/>
            </a:endParaRPr>
          </a:p>
          <a:p>
            <a:pPr indent="-323850" lvl="2" marL="13716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List all the videos/files on the server</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player.rhtml</a:t>
            </a:r>
            <a:endParaRPr b="0" i="0" sz="1500" u="none" cap="none" strike="noStrike">
              <a:solidFill>
                <a:srgbClr val="666666"/>
              </a:solidFill>
              <a:latin typeface="Montserrat"/>
              <a:ea typeface="Montserrat"/>
              <a:cs typeface="Montserrat"/>
              <a:sym typeface="Montserrat"/>
            </a:endParaRPr>
          </a:p>
          <a:p>
            <a:pPr indent="-323850" lvl="2" marL="13716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Video player</a:t>
            </a:r>
            <a:endParaRPr b="0" i="0" sz="1500" u="none" cap="none" strike="noStrike">
              <a:solidFill>
                <a:srgbClr val="666666"/>
              </a:solidFill>
              <a:latin typeface="Montserrat"/>
              <a:ea typeface="Montserrat"/>
              <a:cs typeface="Montserrat"/>
              <a:sym typeface="Montserrat"/>
            </a:endParaRPr>
          </a:p>
        </p:txBody>
      </p:sp>
      <p:sp>
        <p:nvSpPr>
          <p:cNvPr id="615" name="Google Shape;615;p40"/>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13B4E"/>
              </a:buClr>
              <a:buSzPts val="6500"/>
              <a:buFont typeface="Gill Sans"/>
              <a:buNone/>
            </a:pPr>
            <a:r>
              <a:rPr lang="zh-TW"/>
              <a:t>Routes</a:t>
            </a:r>
            <a:endParaRPr/>
          </a:p>
        </p:txBody>
      </p:sp>
      <p:sp>
        <p:nvSpPr>
          <p:cNvPr id="616" name="Google Shape;616;p40"/>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1"/>
          <p:cNvSpPr txBox="1"/>
          <p:nvPr>
            <p:ph idx="4294967295" type="subTitle"/>
          </p:nvPr>
        </p:nvSpPr>
        <p:spPr>
          <a:xfrm>
            <a:off x="713225" y="1153200"/>
            <a:ext cx="7473600" cy="6324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Using the provided template </a:t>
            </a:r>
            <a:r>
              <a:rPr b="1" i="0" lang="zh-TW" sz="1500" u="none" cap="none" strike="noStrike">
                <a:solidFill>
                  <a:srgbClr val="666666"/>
                </a:solidFill>
                <a:latin typeface="Montserrat"/>
                <a:ea typeface="Montserrat"/>
                <a:cs typeface="Montserrat"/>
                <a:sym typeface="Montserrat"/>
              </a:rPr>
              <a:t>index.html</a:t>
            </a:r>
            <a:r>
              <a:rPr b="0" i="0" lang="zh-TW" sz="1500" u="none" cap="none" strike="noStrike">
                <a:solidFill>
                  <a:srgbClr val="666666"/>
                </a:solidFill>
                <a:latin typeface="Montserrat"/>
                <a:ea typeface="Montserrat"/>
                <a:cs typeface="Montserrat"/>
                <a:sym typeface="Montserrat"/>
              </a:rPr>
              <a:t>. Fill your name and id in table.</a:t>
            </a:r>
            <a:endParaRPr b="0" i="0" sz="1500" u="none" cap="none" strike="noStrike">
              <a:solidFill>
                <a:srgbClr val="666666"/>
              </a:solidFill>
              <a:latin typeface="Montserrat"/>
              <a:ea typeface="Montserrat"/>
              <a:cs typeface="Montserrat"/>
              <a:sym typeface="Montserrat"/>
            </a:endParaRPr>
          </a:p>
        </p:txBody>
      </p:sp>
      <p:sp>
        <p:nvSpPr>
          <p:cNvPr id="622" name="Google Shape;622;p41"/>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13B4E"/>
              </a:buClr>
              <a:buSzPts val="6500"/>
              <a:buFont typeface="Gill Sans"/>
              <a:buNone/>
            </a:pPr>
            <a:r>
              <a:rPr lang="zh-TW"/>
              <a:t>Routes: /</a:t>
            </a:r>
            <a:endParaRPr/>
          </a:p>
        </p:txBody>
      </p:sp>
      <p:sp>
        <p:nvSpPr>
          <p:cNvPr id="623" name="Google Shape;623;p41"/>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pic>
        <p:nvPicPr>
          <p:cNvPr id="624" name="Google Shape;624;p41"/>
          <p:cNvPicPr preferRelativeResize="0"/>
          <p:nvPr/>
        </p:nvPicPr>
        <p:blipFill>
          <a:blip r:embed="rId3">
            <a:alphaModFix/>
          </a:blip>
          <a:stretch>
            <a:fillRect/>
          </a:stretch>
        </p:blipFill>
        <p:spPr>
          <a:xfrm>
            <a:off x="1242675" y="1667475"/>
            <a:ext cx="6944143" cy="3053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42"/>
          <p:cNvSpPr txBox="1"/>
          <p:nvPr>
            <p:ph idx="4294967295" type="subTitle"/>
          </p:nvPr>
        </p:nvSpPr>
        <p:spPr>
          <a:xfrm>
            <a:off x="713225" y="1153200"/>
            <a:ext cx="7473600" cy="899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Using the provided template </a:t>
            </a:r>
            <a:r>
              <a:rPr b="1" i="0" lang="zh-TW" sz="1500" u="none" cap="none" strike="noStrike">
                <a:solidFill>
                  <a:srgbClr val="666666"/>
                </a:solidFill>
                <a:latin typeface="Montserrat"/>
                <a:ea typeface="Montserrat"/>
                <a:cs typeface="Montserrat"/>
                <a:sym typeface="Montserrat"/>
              </a:rPr>
              <a:t>listf.rhtml</a:t>
            </a:r>
            <a:r>
              <a:rPr b="0" i="0" lang="zh-TW" sz="1500" u="none" cap="none" strike="noStrike">
                <a:solidFill>
                  <a:srgbClr val="666666"/>
                </a:solidFill>
                <a:latin typeface="Montserrat"/>
                <a:ea typeface="Montserrat"/>
                <a:cs typeface="Montserrat"/>
                <a:sym typeface="Montserrat"/>
              </a:rPr>
              <a:t>. Shows all the files that the server has.</a:t>
            </a:r>
            <a:endParaRPr b="0" i="0" sz="1500" u="none" cap="none" strike="noStrike">
              <a:solidFill>
                <a:srgbClr val="666666"/>
              </a:solidFill>
              <a:latin typeface="Montserrat"/>
              <a:ea typeface="Montserrat"/>
              <a:cs typeface="Montserrat"/>
              <a:sym typeface="Montserrat"/>
            </a:endParaRPr>
          </a:p>
        </p:txBody>
      </p:sp>
      <p:sp>
        <p:nvSpPr>
          <p:cNvPr id="630" name="Google Shape;630;p42"/>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13B4E"/>
              </a:buClr>
              <a:buSzPts val="6500"/>
              <a:buFont typeface="Gill Sans"/>
              <a:buNone/>
            </a:pPr>
            <a:r>
              <a:rPr lang="zh-TW"/>
              <a:t>Routes: /file/</a:t>
            </a:r>
            <a:endParaRPr/>
          </a:p>
        </p:txBody>
      </p:sp>
      <p:sp>
        <p:nvSpPr>
          <p:cNvPr id="631" name="Google Shape;631;p42"/>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pic>
        <p:nvPicPr>
          <p:cNvPr id="632" name="Google Shape;632;p42"/>
          <p:cNvPicPr preferRelativeResize="0"/>
          <p:nvPr/>
        </p:nvPicPr>
        <p:blipFill>
          <a:blip r:embed="rId3">
            <a:alphaModFix/>
          </a:blip>
          <a:stretch>
            <a:fillRect/>
          </a:stretch>
        </p:blipFill>
        <p:spPr>
          <a:xfrm>
            <a:off x="2031675" y="2052900"/>
            <a:ext cx="4827707" cy="2785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3"/>
          <p:cNvSpPr txBox="1"/>
          <p:nvPr>
            <p:ph idx="4294967295" type="subTitle"/>
          </p:nvPr>
        </p:nvSpPr>
        <p:spPr>
          <a:xfrm>
            <a:off x="713225" y="1153200"/>
            <a:ext cx="7473600" cy="899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Using the provided template </a:t>
            </a:r>
            <a:r>
              <a:rPr b="1" i="0" lang="zh-TW" sz="1500" u="none" cap="none" strike="noStrike">
                <a:solidFill>
                  <a:srgbClr val="666666"/>
                </a:solidFill>
                <a:latin typeface="Montserrat"/>
                <a:ea typeface="Montserrat"/>
                <a:cs typeface="Montserrat"/>
                <a:sym typeface="Montserrat"/>
              </a:rPr>
              <a:t>listv.rhtml</a:t>
            </a:r>
            <a:r>
              <a:rPr b="0" i="0" lang="zh-TW" sz="1500" u="none" cap="none" strike="noStrike">
                <a:solidFill>
                  <a:srgbClr val="666666"/>
                </a:solidFill>
                <a:latin typeface="Montserrat"/>
                <a:ea typeface="Montserrat"/>
                <a:cs typeface="Montserrat"/>
                <a:sym typeface="Montserrat"/>
              </a:rPr>
              <a:t>. Shows all the videos that the server has.</a:t>
            </a:r>
            <a:endParaRPr b="0" i="0" sz="1500" u="none" cap="none" strike="noStrike">
              <a:solidFill>
                <a:srgbClr val="666666"/>
              </a:solidFill>
              <a:latin typeface="Montserrat"/>
              <a:ea typeface="Montserrat"/>
              <a:cs typeface="Montserrat"/>
              <a:sym typeface="Montserrat"/>
            </a:endParaRPr>
          </a:p>
        </p:txBody>
      </p:sp>
      <p:sp>
        <p:nvSpPr>
          <p:cNvPr id="638" name="Google Shape;638;p43"/>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13B4E"/>
              </a:buClr>
              <a:buSzPts val="6500"/>
              <a:buFont typeface="Gill Sans"/>
              <a:buNone/>
            </a:pPr>
            <a:r>
              <a:rPr lang="zh-TW"/>
              <a:t>Routes: /video/</a:t>
            </a:r>
            <a:endParaRPr/>
          </a:p>
        </p:txBody>
      </p:sp>
      <p:sp>
        <p:nvSpPr>
          <p:cNvPr id="639" name="Google Shape;639;p43"/>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pic>
        <p:nvPicPr>
          <p:cNvPr id="640" name="Google Shape;640;p43"/>
          <p:cNvPicPr preferRelativeResize="0"/>
          <p:nvPr/>
        </p:nvPicPr>
        <p:blipFill>
          <a:blip r:embed="rId3">
            <a:alphaModFix/>
          </a:blip>
          <a:stretch>
            <a:fillRect/>
          </a:stretch>
        </p:blipFill>
        <p:spPr>
          <a:xfrm>
            <a:off x="1144625" y="1861675"/>
            <a:ext cx="6854756" cy="2785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44"/>
          <p:cNvSpPr txBox="1"/>
          <p:nvPr>
            <p:ph idx="4294967295" type="subTitle"/>
          </p:nvPr>
        </p:nvSpPr>
        <p:spPr>
          <a:xfrm>
            <a:off x="713225" y="1153200"/>
            <a:ext cx="7473600" cy="6324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Using the provided template </a:t>
            </a:r>
            <a:r>
              <a:rPr b="1" i="0" lang="zh-TW" sz="1500" u="none" cap="none" strike="noStrike">
                <a:solidFill>
                  <a:srgbClr val="666666"/>
                </a:solidFill>
                <a:latin typeface="Montserrat"/>
                <a:ea typeface="Montserrat"/>
                <a:cs typeface="Montserrat"/>
                <a:sym typeface="Montserrat"/>
              </a:rPr>
              <a:t>player.rhtml</a:t>
            </a:r>
            <a:r>
              <a:rPr b="0" i="0" lang="zh-TW" sz="1500" u="none" cap="none" strike="noStrike">
                <a:solidFill>
                  <a:srgbClr val="666666"/>
                </a:solidFill>
                <a:latin typeface="Montserrat"/>
                <a:ea typeface="Montserrat"/>
                <a:cs typeface="Montserrat"/>
                <a:sym typeface="Montserrat"/>
              </a:rPr>
              <a:t> to play videos.</a:t>
            </a:r>
            <a:endParaRPr b="0" i="0" sz="1500" u="none" cap="none" strike="noStrike">
              <a:solidFill>
                <a:srgbClr val="666666"/>
              </a:solidFill>
              <a:latin typeface="Montserrat"/>
              <a:ea typeface="Montserrat"/>
              <a:cs typeface="Montserrat"/>
              <a:sym typeface="Montserrat"/>
            </a:endParaRPr>
          </a:p>
        </p:txBody>
      </p:sp>
      <p:sp>
        <p:nvSpPr>
          <p:cNvPr id="646" name="Google Shape;646;p44"/>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13B4E"/>
              </a:buClr>
              <a:buSzPts val="6500"/>
              <a:buFont typeface="Gill Sans"/>
              <a:buNone/>
            </a:pPr>
            <a:r>
              <a:rPr lang="zh-TW"/>
              <a:t>Routes: /video/{videoname}</a:t>
            </a:r>
            <a:endParaRPr/>
          </a:p>
        </p:txBody>
      </p:sp>
      <p:sp>
        <p:nvSpPr>
          <p:cNvPr id="647" name="Google Shape;647;p44"/>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pic>
        <p:nvPicPr>
          <p:cNvPr id="648" name="Google Shape;648;p44"/>
          <p:cNvPicPr preferRelativeResize="0"/>
          <p:nvPr/>
        </p:nvPicPr>
        <p:blipFill>
          <a:blip r:embed="rId3">
            <a:alphaModFix/>
          </a:blip>
          <a:stretch>
            <a:fillRect/>
          </a:stretch>
        </p:blipFill>
        <p:spPr>
          <a:xfrm>
            <a:off x="2669238" y="1637325"/>
            <a:ext cx="3805523" cy="3053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45"/>
          <p:cNvSpPr txBox="1"/>
          <p:nvPr>
            <p:ph idx="4294967295" type="subTitle"/>
          </p:nvPr>
        </p:nvSpPr>
        <p:spPr>
          <a:xfrm>
            <a:off x="713225" y="1153200"/>
            <a:ext cx="7473600" cy="6324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Upload files to the server.</a:t>
            </a:r>
            <a:endParaRPr b="0" i="0" sz="1500" u="none" cap="none" strike="noStrike">
              <a:solidFill>
                <a:srgbClr val="666666"/>
              </a:solidFill>
              <a:latin typeface="Montserrat"/>
              <a:ea typeface="Montserrat"/>
              <a:cs typeface="Montserrat"/>
              <a:sym typeface="Montserrat"/>
            </a:endParaRPr>
          </a:p>
        </p:txBody>
      </p:sp>
      <p:sp>
        <p:nvSpPr>
          <p:cNvPr id="654" name="Google Shape;654;p45"/>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13B4E"/>
              </a:buClr>
              <a:buSzPts val="6500"/>
              <a:buFont typeface="Gill Sans"/>
              <a:buNone/>
            </a:pPr>
            <a:r>
              <a:rPr lang="zh-TW"/>
              <a:t>Routes: /upload/file &amp; /api/file</a:t>
            </a:r>
            <a:endParaRPr/>
          </a:p>
        </p:txBody>
      </p:sp>
      <p:sp>
        <p:nvSpPr>
          <p:cNvPr id="655" name="Google Shape;655;p45"/>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pic>
        <p:nvPicPr>
          <p:cNvPr id="656" name="Google Shape;656;p45"/>
          <p:cNvPicPr preferRelativeResize="0"/>
          <p:nvPr/>
        </p:nvPicPr>
        <p:blipFill>
          <a:blip r:embed="rId3">
            <a:alphaModFix/>
          </a:blip>
          <a:stretch>
            <a:fillRect/>
          </a:stretch>
        </p:blipFill>
        <p:spPr>
          <a:xfrm>
            <a:off x="687913" y="1785600"/>
            <a:ext cx="7515225" cy="2886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46"/>
          <p:cNvSpPr txBox="1"/>
          <p:nvPr>
            <p:ph idx="4294967295" type="subTitle"/>
          </p:nvPr>
        </p:nvSpPr>
        <p:spPr>
          <a:xfrm>
            <a:off x="713225" y="1153200"/>
            <a:ext cx="7473600" cy="6324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Upload videos to the server.</a:t>
            </a:r>
            <a:endParaRPr b="0" i="0" sz="1500" u="none" cap="none" strike="noStrike">
              <a:solidFill>
                <a:srgbClr val="666666"/>
              </a:solidFill>
              <a:latin typeface="Montserrat"/>
              <a:ea typeface="Montserrat"/>
              <a:cs typeface="Montserrat"/>
              <a:sym typeface="Montserrat"/>
            </a:endParaRPr>
          </a:p>
        </p:txBody>
      </p:sp>
      <p:sp>
        <p:nvSpPr>
          <p:cNvPr id="662" name="Google Shape;662;p46"/>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13B4E"/>
              </a:buClr>
              <a:buSzPts val="6500"/>
              <a:buFont typeface="Gill Sans"/>
              <a:buNone/>
            </a:pPr>
            <a:r>
              <a:rPr lang="zh-TW"/>
              <a:t>Routes: /upload/video &amp; /api/video</a:t>
            </a:r>
            <a:endParaRPr/>
          </a:p>
        </p:txBody>
      </p:sp>
      <p:sp>
        <p:nvSpPr>
          <p:cNvPr id="663" name="Google Shape;663;p46"/>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pic>
        <p:nvPicPr>
          <p:cNvPr id="664" name="Google Shape;664;p46"/>
          <p:cNvPicPr preferRelativeResize="0"/>
          <p:nvPr/>
        </p:nvPicPr>
        <p:blipFill>
          <a:blip r:embed="rId3">
            <a:alphaModFix/>
          </a:blip>
          <a:stretch>
            <a:fillRect/>
          </a:stretch>
        </p:blipFill>
        <p:spPr>
          <a:xfrm>
            <a:off x="1808150" y="1785600"/>
            <a:ext cx="5274747" cy="3053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47"/>
          <p:cNvSpPr txBox="1"/>
          <p:nvPr>
            <p:ph type="title"/>
          </p:nvPr>
        </p:nvSpPr>
        <p:spPr>
          <a:xfrm>
            <a:off x="1126950" y="2007000"/>
            <a:ext cx="6890100" cy="1129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zh-TW" sz="3800"/>
              <a:t>Server Demo Time!</a:t>
            </a:r>
            <a:endParaRPr sz="3800"/>
          </a:p>
        </p:txBody>
      </p:sp>
      <p:sp>
        <p:nvSpPr>
          <p:cNvPr id="670" name="Google Shape;670;p47"/>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48"/>
          <p:cNvSpPr txBox="1"/>
          <p:nvPr>
            <p:ph idx="4294967295" type="subTitle"/>
          </p:nvPr>
        </p:nvSpPr>
        <p:spPr>
          <a:xfrm>
            <a:off x="713225" y="1153200"/>
            <a:ext cx="7473600" cy="6324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Download files from the server.</a:t>
            </a:r>
            <a:endParaRPr b="0" i="0" sz="1500" u="none" cap="none" strike="noStrike">
              <a:solidFill>
                <a:srgbClr val="666666"/>
              </a:solidFill>
              <a:latin typeface="Montserrat"/>
              <a:ea typeface="Montserrat"/>
              <a:cs typeface="Montserrat"/>
              <a:sym typeface="Montserrat"/>
            </a:endParaRPr>
          </a:p>
        </p:txBody>
      </p:sp>
      <p:sp>
        <p:nvSpPr>
          <p:cNvPr id="676" name="Google Shape;676;p48"/>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13B4E"/>
              </a:buClr>
              <a:buSzPts val="6500"/>
              <a:buFont typeface="Gill Sans"/>
              <a:buNone/>
            </a:pPr>
            <a:r>
              <a:rPr lang="zh-TW"/>
              <a:t>Commands: get {filepath}</a:t>
            </a:r>
            <a:endParaRPr/>
          </a:p>
        </p:txBody>
      </p:sp>
      <p:sp>
        <p:nvSpPr>
          <p:cNvPr id="677" name="Google Shape;677;p48"/>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pic>
        <p:nvPicPr>
          <p:cNvPr id="678" name="Google Shape;678;p48"/>
          <p:cNvPicPr preferRelativeResize="0"/>
          <p:nvPr/>
        </p:nvPicPr>
        <p:blipFill>
          <a:blip r:embed="rId3">
            <a:alphaModFix/>
          </a:blip>
          <a:stretch>
            <a:fillRect/>
          </a:stretch>
        </p:blipFill>
        <p:spPr>
          <a:xfrm>
            <a:off x="713225" y="1624550"/>
            <a:ext cx="7950595" cy="3053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49"/>
          <p:cNvSpPr txBox="1"/>
          <p:nvPr>
            <p:ph idx="4294967295" type="subTitle"/>
          </p:nvPr>
        </p:nvSpPr>
        <p:spPr>
          <a:xfrm>
            <a:off x="713225" y="1153200"/>
            <a:ext cx="7473600" cy="6324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Upload files to the server.</a:t>
            </a:r>
            <a:endParaRPr b="0" i="0" sz="1500" u="none" cap="none" strike="noStrike">
              <a:solidFill>
                <a:srgbClr val="666666"/>
              </a:solidFill>
              <a:latin typeface="Montserrat"/>
              <a:ea typeface="Montserrat"/>
              <a:cs typeface="Montserrat"/>
              <a:sym typeface="Montserrat"/>
            </a:endParaRPr>
          </a:p>
        </p:txBody>
      </p:sp>
      <p:sp>
        <p:nvSpPr>
          <p:cNvPr id="684" name="Google Shape;684;p49"/>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13B4E"/>
              </a:buClr>
              <a:buSzPts val="6500"/>
              <a:buFont typeface="Gill Sans"/>
              <a:buNone/>
            </a:pPr>
            <a:r>
              <a:rPr lang="zh-TW"/>
              <a:t>Commands: put {filepath}</a:t>
            </a:r>
            <a:endParaRPr/>
          </a:p>
        </p:txBody>
      </p:sp>
      <p:sp>
        <p:nvSpPr>
          <p:cNvPr id="685" name="Google Shape;685;p49"/>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pic>
        <p:nvPicPr>
          <p:cNvPr id="686" name="Google Shape;686;p49"/>
          <p:cNvPicPr preferRelativeResize="0"/>
          <p:nvPr/>
        </p:nvPicPr>
        <p:blipFill>
          <a:blip r:embed="rId3">
            <a:alphaModFix/>
          </a:blip>
          <a:stretch>
            <a:fillRect/>
          </a:stretch>
        </p:blipFill>
        <p:spPr>
          <a:xfrm>
            <a:off x="152400" y="1824175"/>
            <a:ext cx="8839200" cy="25965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a:t>File Descriptors</a:t>
            </a:r>
            <a:endParaRPr/>
          </a:p>
        </p:txBody>
      </p:sp>
      <p:sp>
        <p:nvSpPr>
          <p:cNvPr id="345" name="Google Shape;345;p5"/>
          <p:cNvSpPr txBox="1"/>
          <p:nvPr>
            <p:ph idx="4294967295" type="subTitle"/>
          </p:nvPr>
        </p:nvSpPr>
        <p:spPr>
          <a:xfrm>
            <a:off x="713225" y="1153200"/>
            <a:ext cx="74736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When we open an existing file or create a new file, the kernel returns a file descriptor to the process.</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If we want to read or write a file, we can access it through the file descriptor.</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Socket in C use file descriptors to send and receive data.</a:t>
            </a:r>
            <a:endParaRPr b="0" i="0" sz="1500" u="none" cap="none" strike="noStrike">
              <a:solidFill>
                <a:srgbClr val="666666"/>
              </a:solidFill>
              <a:latin typeface="Montserrat"/>
              <a:ea typeface="Montserrat"/>
              <a:cs typeface="Montserrat"/>
              <a:sym typeface="Montserrat"/>
            </a:endParaRPr>
          </a:p>
          <a:p>
            <a:pPr indent="0" lvl="0" marL="0" marR="0" rtl="0" algn="l">
              <a:lnSpc>
                <a:spcPct val="100000"/>
              </a:lnSpc>
              <a:spcBef>
                <a:spcPts val="1200"/>
              </a:spcBef>
              <a:spcAft>
                <a:spcPts val="0"/>
              </a:spcAft>
              <a:buClr>
                <a:srgbClr val="666666"/>
              </a:buClr>
              <a:buSzPts val="1400"/>
              <a:buFont typeface="Montserrat"/>
              <a:buNone/>
            </a:pPr>
            <a:r>
              <a:t/>
            </a:r>
            <a:endParaRPr b="0" i="0" sz="1400" u="none" cap="none" strike="noStrike">
              <a:solidFill>
                <a:srgbClr val="666666"/>
              </a:solidFill>
              <a:latin typeface="Ubuntu"/>
              <a:ea typeface="Ubuntu"/>
              <a:cs typeface="Ubuntu"/>
              <a:sym typeface="Ubuntu"/>
            </a:endParaRPr>
          </a:p>
        </p:txBody>
      </p:sp>
      <p:sp>
        <p:nvSpPr>
          <p:cNvPr id="346" name="Google Shape;346;p5"/>
          <p:cNvSpPr txBox="1"/>
          <p:nvPr/>
        </p:nvSpPr>
        <p:spPr>
          <a:xfrm>
            <a:off x="808475" y="3074500"/>
            <a:ext cx="4926600" cy="1006500"/>
          </a:xfrm>
          <a:prstGeom prst="rect">
            <a:avLst/>
          </a:prstGeom>
          <a:solidFill>
            <a:srgbClr val="666666"/>
          </a:solidFill>
          <a:ln>
            <a:noFill/>
          </a:ln>
        </p:spPr>
        <p:txBody>
          <a:bodyPr anchorCtr="0" anchor="t" bIns="91425" lIns="91425" spcFirstLastPara="1" rIns="91425" wrap="square" tIns="91425">
            <a:spAutoFit/>
          </a:bodyPr>
          <a:lstStyle/>
          <a:p>
            <a:pPr indent="0" lvl="0" marL="144000" marR="0" rtl="0" algn="l">
              <a:lnSpc>
                <a:spcPct val="115000"/>
              </a:lnSpc>
              <a:spcBef>
                <a:spcPts val="1000"/>
              </a:spcBef>
              <a:spcAft>
                <a:spcPts val="0"/>
              </a:spcAft>
              <a:buClr>
                <a:schemeClr val="dk1"/>
              </a:buClr>
              <a:buSzPts val="1100"/>
              <a:buFont typeface="Arial"/>
              <a:buNone/>
            </a:pPr>
            <a:r>
              <a:rPr b="0" i="0" lang="zh-TW" sz="1200" u="none" cap="none" strike="noStrike">
                <a:solidFill>
                  <a:schemeClr val="lt2"/>
                </a:solidFill>
                <a:latin typeface="Ubuntu"/>
                <a:ea typeface="Ubuntu"/>
                <a:cs typeface="Ubuntu"/>
                <a:sym typeface="Ubuntu"/>
              </a:rPr>
              <a:t>int fd = open(“example.txt”, O_WRONLY | O_CREAT | O_TRUNC);</a:t>
            </a:r>
            <a:endParaRPr b="0" i="0" sz="1200" u="none" cap="none" strike="noStrike">
              <a:solidFill>
                <a:schemeClr val="lt2"/>
              </a:solidFill>
              <a:latin typeface="Ubuntu"/>
              <a:ea typeface="Ubuntu"/>
              <a:cs typeface="Ubuntu"/>
              <a:sym typeface="Ubuntu"/>
            </a:endParaRPr>
          </a:p>
          <a:p>
            <a:pPr indent="0" lvl="0" marL="144000" marR="0" rtl="0" algn="l">
              <a:lnSpc>
                <a:spcPct val="115000"/>
              </a:lnSpc>
              <a:spcBef>
                <a:spcPts val="0"/>
              </a:spcBef>
              <a:spcAft>
                <a:spcPts val="0"/>
              </a:spcAft>
              <a:buClr>
                <a:schemeClr val="dk1"/>
              </a:buClr>
              <a:buSzPts val="1100"/>
              <a:buFont typeface="Arial"/>
              <a:buNone/>
            </a:pPr>
            <a:r>
              <a:rPr b="0" i="0" lang="zh-TW" sz="1200" u="none" cap="none" strike="noStrike">
                <a:solidFill>
                  <a:schemeClr val="lt2"/>
                </a:solidFill>
                <a:latin typeface="Ubuntu"/>
                <a:ea typeface="Ubuntu"/>
                <a:cs typeface="Ubuntu"/>
                <a:sym typeface="Ubuntu"/>
              </a:rPr>
              <a:t>char *text = “Happy coding time\n”;</a:t>
            </a:r>
            <a:endParaRPr b="0" i="0" sz="1200" u="none" cap="none" strike="noStrike">
              <a:solidFill>
                <a:schemeClr val="lt2"/>
              </a:solidFill>
              <a:latin typeface="Ubuntu"/>
              <a:ea typeface="Ubuntu"/>
              <a:cs typeface="Ubuntu"/>
              <a:sym typeface="Ubuntu"/>
            </a:endParaRPr>
          </a:p>
          <a:p>
            <a:pPr indent="0" lvl="0" marL="144000" marR="0" rtl="0" algn="l">
              <a:lnSpc>
                <a:spcPct val="115000"/>
              </a:lnSpc>
              <a:spcBef>
                <a:spcPts val="0"/>
              </a:spcBef>
              <a:spcAft>
                <a:spcPts val="0"/>
              </a:spcAft>
              <a:buClr>
                <a:schemeClr val="dk1"/>
              </a:buClr>
              <a:buSzPts val="1100"/>
              <a:buFont typeface="Arial"/>
              <a:buNone/>
            </a:pPr>
            <a:r>
              <a:rPr b="0" i="0" lang="zh-TW" sz="1200" u="none" cap="none" strike="noStrike">
                <a:solidFill>
                  <a:schemeClr val="lt2"/>
                </a:solidFill>
                <a:latin typeface="Ubuntu"/>
                <a:ea typeface="Ubuntu"/>
                <a:cs typeface="Ubuntu"/>
                <a:sym typeface="Ubuntu"/>
              </a:rPr>
              <a:t>write(fd, text, strlen(text));</a:t>
            </a:r>
            <a:endParaRPr b="0" i="0" sz="1200" u="none" cap="none" strike="noStrike">
              <a:solidFill>
                <a:schemeClr val="lt2"/>
              </a:solidFill>
              <a:latin typeface="Ubuntu"/>
              <a:ea typeface="Ubuntu"/>
              <a:cs typeface="Ubuntu"/>
              <a:sym typeface="Ubuntu"/>
            </a:endParaRPr>
          </a:p>
          <a:p>
            <a:pPr indent="0" lvl="0" marL="144000" marR="0" rtl="0" algn="l">
              <a:lnSpc>
                <a:spcPct val="115000"/>
              </a:lnSpc>
              <a:spcBef>
                <a:spcPts val="0"/>
              </a:spcBef>
              <a:spcAft>
                <a:spcPts val="0"/>
              </a:spcAft>
              <a:buClr>
                <a:schemeClr val="dk1"/>
              </a:buClr>
              <a:buSzPts val="1100"/>
              <a:buFont typeface="Arial"/>
              <a:buNone/>
            </a:pPr>
            <a:r>
              <a:rPr b="0" i="0" lang="zh-TW" sz="1200" u="none" cap="none" strike="noStrike">
                <a:solidFill>
                  <a:schemeClr val="lt2"/>
                </a:solidFill>
                <a:latin typeface="Ubuntu"/>
                <a:ea typeface="Ubuntu"/>
                <a:cs typeface="Ubuntu"/>
                <a:sym typeface="Ubuntu"/>
              </a:rPr>
              <a:t>close(fd);</a:t>
            </a:r>
            <a:endParaRPr b="0" i="0" sz="1400" u="none" cap="none" strike="noStrike">
              <a:solidFill>
                <a:schemeClr val="lt2"/>
              </a:solidFill>
              <a:latin typeface="Montserrat"/>
              <a:ea typeface="Montserrat"/>
              <a:cs typeface="Montserrat"/>
              <a:sym typeface="Montserrat"/>
            </a:endParaRPr>
          </a:p>
        </p:txBody>
      </p:sp>
      <p:sp>
        <p:nvSpPr>
          <p:cNvPr id="347" name="Google Shape;347;p5"/>
          <p:cNvSpPr txBox="1"/>
          <p:nvPr/>
        </p:nvSpPr>
        <p:spPr>
          <a:xfrm>
            <a:off x="808475" y="4202475"/>
            <a:ext cx="4926600" cy="581700"/>
          </a:xfrm>
          <a:prstGeom prst="rect">
            <a:avLst/>
          </a:prstGeom>
          <a:solidFill>
            <a:srgbClr val="666666"/>
          </a:solidFill>
          <a:ln>
            <a:noFill/>
          </a:ln>
        </p:spPr>
        <p:txBody>
          <a:bodyPr anchorCtr="0" anchor="t" bIns="91425" lIns="91425" spcFirstLastPara="1" rIns="91425" wrap="square" tIns="91425">
            <a:spAutoFit/>
          </a:bodyPr>
          <a:lstStyle/>
          <a:p>
            <a:pPr indent="0" lvl="0" marL="144000" marR="0" rtl="0" algn="l">
              <a:lnSpc>
                <a:spcPct val="115000"/>
              </a:lnSpc>
              <a:spcBef>
                <a:spcPts val="0"/>
              </a:spcBef>
              <a:spcAft>
                <a:spcPts val="0"/>
              </a:spcAft>
              <a:buClr>
                <a:srgbClr val="000000"/>
              </a:buClr>
              <a:buSzPts val="1200"/>
              <a:buFont typeface="Arial"/>
              <a:buNone/>
            </a:pPr>
            <a:r>
              <a:rPr b="0" i="0" lang="zh-TW" sz="1200" u="none" cap="none" strike="noStrike">
                <a:solidFill>
                  <a:schemeClr val="lt2"/>
                </a:solidFill>
                <a:latin typeface="Ubuntu"/>
                <a:ea typeface="Ubuntu"/>
                <a:cs typeface="Ubuntu"/>
                <a:sym typeface="Ubuntu"/>
              </a:rPr>
              <a:t>char *buf[1024];</a:t>
            </a:r>
            <a:endParaRPr b="0" i="0" sz="1200" u="none" cap="none" strike="noStrike">
              <a:solidFill>
                <a:schemeClr val="lt2"/>
              </a:solidFill>
              <a:latin typeface="Ubuntu"/>
              <a:ea typeface="Ubuntu"/>
              <a:cs typeface="Ubuntu"/>
              <a:sym typeface="Ubuntu"/>
            </a:endParaRPr>
          </a:p>
          <a:p>
            <a:pPr indent="0" lvl="0" marL="144000" marR="0" rtl="0" algn="l">
              <a:lnSpc>
                <a:spcPct val="115000"/>
              </a:lnSpc>
              <a:spcBef>
                <a:spcPts val="0"/>
              </a:spcBef>
              <a:spcAft>
                <a:spcPts val="0"/>
              </a:spcAft>
              <a:buClr>
                <a:srgbClr val="000000"/>
              </a:buClr>
              <a:buSzPts val="1200"/>
              <a:buFont typeface="Arial"/>
              <a:buNone/>
            </a:pPr>
            <a:r>
              <a:rPr b="0" i="0" lang="zh-TW" sz="1200" u="none" cap="none" strike="noStrike">
                <a:solidFill>
                  <a:schemeClr val="lt2"/>
                </a:solidFill>
                <a:latin typeface="Ubuntu"/>
                <a:ea typeface="Ubuntu"/>
                <a:cs typeface="Ubuntu"/>
                <a:sym typeface="Ubuntu"/>
              </a:rPr>
              <a:t>read(0, buf, 1024);</a:t>
            </a:r>
            <a:endParaRPr b="0" i="0" sz="1200" u="none" cap="none" strike="noStrike">
              <a:solidFill>
                <a:schemeClr val="lt2"/>
              </a:solidFill>
              <a:latin typeface="Ubuntu"/>
              <a:ea typeface="Ubuntu"/>
              <a:cs typeface="Ubuntu"/>
              <a:sym typeface="Ubuntu"/>
            </a:endParaRPr>
          </a:p>
        </p:txBody>
      </p:sp>
      <p:sp>
        <p:nvSpPr>
          <p:cNvPr id="348" name="Google Shape;348;p5"/>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pic>
        <p:nvPicPr>
          <p:cNvPr id="349" name="Google Shape;349;p5"/>
          <p:cNvPicPr preferRelativeResize="0"/>
          <p:nvPr/>
        </p:nvPicPr>
        <p:blipFill rotWithShape="1">
          <a:blip r:embed="rId3">
            <a:alphaModFix/>
          </a:blip>
          <a:srcRect b="0" l="0" r="0" t="0"/>
          <a:stretch/>
        </p:blipFill>
        <p:spPr>
          <a:xfrm>
            <a:off x="4745200" y="3622875"/>
            <a:ext cx="4115550" cy="10553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0"/>
          <p:cNvSpPr txBox="1"/>
          <p:nvPr>
            <p:ph idx="4294967295" type="subTitle"/>
          </p:nvPr>
        </p:nvSpPr>
        <p:spPr>
          <a:xfrm>
            <a:off x="713225" y="1153200"/>
            <a:ext cx="7473600" cy="6324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Upload videos to the server.</a:t>
            </a:r>
            <a:endParaRPr b="0" i="0" sz="1500" u="none" cap="none" strike="noStrike">
              <a:solidFill>
                <a:srgbClr val="666666"/>
              </a:solidFill>
              <a:latin typeface="Montserrat"/>
              <a:ea typeface="Montserrat"/>
              <a:cs typeface="Montserrat"/>
              <a:sym typeface="Montserrat"/>
            </a:endParaRPr>
          </a:p>
        </p:txBody>
      </p:sp>
      <p:sp>
        <p:nvSpPr>
          <p:cNvPr id="692" name="Google Shape;692;p50"/>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13B4E"/>
              </a:buClr>
              <a:buSzPts val="6500"/>
              <a:buFont typeface="Gill Sans"/>
              <a:buNone/>
            </a:pPr>
            <a:r>
              <a:rPr lang="zh-TW"/>
              <a:t>Commands: putv {filepath}</a:t>
            </a:r>
            <a:endParaRPr/>
          </a:p>
        </p:txBody>
      </p:sp>
      <p:sp>
        <p:nvSpPr>
          <p:cNvPr id="693" name="Google Shape;693;p50"/>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pic>
        <p:nvPicPr>
          <p:cNvPr id="694" name="Google Shape;694;p50"/>
          <p:cNvPicPr preferRelativeResize="0"/>
          <p:nvPr/>
        </p:nvPicPr>
        <p:blipFill>
          <a:blip r:embed="rId3">
            <a:alphaModFix/>
          </a:blip>
          <a:stretch>
            <a:fillRect/>
          </a:stretch>
        </p:blipFill>
        <p:spPr>
          <a:xfrm>
            <a:off x="446013" y="1822238"/>
            <a:ext cx="8251983" cy="219929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1"/>
          <p:cNvSpPr txBox="1"/>
          <p:nvPr>
            <p:ph type="title"/>
          </p:nvPr>
        </p:nvSpPr>
        <p:spPr>
          <a:xfrm>
            <a:off x="1126950" y="2007000"/>
            <a:ext cx="6890100" cy="1129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zh-TW" sz="3800"/>
              <a:t>Client Demo Time!</a:t>
            </a:r>
            <a:endParaRPr sz="3800"/>
          </a:p>
        </p:txBody>
      </p:sp>
      <p:sp>
        <p:nvSpPr>
          <p:cNvPr id="700" name="Google Shape;700;p51"/>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52"/>
          <p:cNvSpPr txBox="1"/>
          <p:nvPr>
            <p:ph idx="4294967295" type="subTitle"/>
          </p:nvPr>
        </p:nvSpPr>
        <p:spPr>
          <a:xfrm>
            <a:off x="713225" y="1153200"/>
            <a:ext cx="8223600" cy="9216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Get the access of assignment materials via </a:t>
            </a:r>
            <a:r>
              <a:rPr b="1" i="0" lang="zh-TW" sz="1500" u="sng" cap="none" strike="noStrike">
                <a:solidFill>
                  <a:schemeClr val="hlink"/>
                </a:solidFill>
                <a:latin typeface="Montserrat"/>
                <a:ea typeface="Montserrat"/>
                <a:cs typeface="Montserrat"/>
                <a:sym typeface="Montserrat"/>
                <a:hlinkClick r:id="rId3"/>
              </a:rPr>
              <a:t>Github Classroom</a:t>
            </a:r>
            <a:r>
              <a:rPr b="0" i="0" lang="zh-TW" sz="1500" u="none" cap="none" strike="noStrike">
                <a:solidFill>
                  <a:srgbClr val="666666"/>
                </a:solidFill>
                <a:latin typeface="Montserrat"/>
                <a:ea typeface="Montserrat"/>
                <a:cs typeface="Montserrat"/>
                <a:sym typeface="Montserrat"/>
              </a:rPr>
              <a:t>.</a:t>
            </a:r>
            <a:endParaRPr b="0" i="0" sz="1500" u="none" cap="none" strike="noStrike">
              <a:solidFill>
                <a:srgbClr val="666666"/>
              </a:solidFill>
              <a:latin typeface="Montserrat"/>
              <a:ea typeface="Montserrat"/>
              <a:cs typeface="Montserrat"/>
              <a:sym typeface="Montserrat"/>
            </a:endParaRPr>
          </a:p>
        </p:txBody>
      </p:sp>
      <p:sp>
        <p:nvSpPr>
          <p:cNvPr id="706" name="Google Shape;706;p52"/>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a:t>Github Classroom</a:t>
            </a:r>
            <a:endParaRPr/>
          </a:p>
        </p:txBody>
      </p:sp>
      <p:sp>
        <p:nvSpPr>
          <p:cNvPr id="707" name="Google Shape;707;p52"/>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pic>
        <p:nvPicPr>
          <p:cNvPr id="708" name="Google Shape;708;p52"/>
          <p:cNvPicPr preferRelativeResize="0"/>
          <p:nvPr/>
        </p:nvPicPr>
        <p:blipFill>
          <a:blip r:embed="rId4">
            <a:alphaModFix/>
          </a:blip>
          <a:stretch>
            <a:fillRect/>
          </a:stretch>
        </p:blipFill>
        <p:spPr>
          <a:xfrm>
            <a:off x="1615288" y="1905075"/>
            <a:ext cx="5660467" cy="2763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53"/>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a:t>Bonus</a:t>
            </a:r>
            <a:endParaRPr/>
          </a:p>
        </p:txBody>
      </p:sp>
      <p:sp>
        <p:nvSpPr>
          <p:cNvPr id="714" name="Google Shape;714;p53"/>
          <p:cNvSpPr txBox="1"/>
          <p:nvPr>
            <p:ph idx="1" type="body"/>
          </p:nvPr>
        </p:nvSpPr>
        <p:spPr>
          <a:xfrm>
            <a:off x="713250" y="1017725"/>
            <a:ext cx="7717500" cy="3295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zh-TW"/>
              <a:t>To better track everyone’s progress and improve this course, we encourage you to commit your codes to GitHub Classroom regularly after completing some parts of this assignment </a:t>
            </a:r>
            <a:endParaRPr/>
          </a:p>
          <a:p>
            <a:pPr indent="-317500" lvl="0" marL="457200" rtl="0" algn="l">
              <a:lnSpc>
                <a:spcPct val="150000"/>
              </a:lnSpc>
              <a:spcBef>
                <a:spcPts val="0"/>
              </a:spcBef>
              <a:spcAft>
                <a:spcPts val="0"/>
              </a:spcAft>
              <a:buSzPts val="1400"/>
              <a:buChar char="●"/>
            </a:pPr>
            <a:r>
              <a:rPr lang="zh-TW"/>
              <a:t>Make sure your commit messages are meaningful.</a:t>
            </a:r>
            <a:endParaRPr/>
          </a:p>
          <a:p>
            <a:pPr indent="-317500" lvl="0" marL="457200" rtl="0" algn="l">
              <a:lnSpc>
                <a:spcPct val="150000"/>
              </a:lnSpc>
              <a:spcBef>
                <a:spcPts val="0"/>
              </a:spcBef>
              <a:spcAft>
                <a:spcPts val="0"/>
              </a:spcAft>
              <a:buSzPts val="1400"/>
              <a:buChar char="●"/>
            </a:pPr>
            <a:r>
              <a:rPr lang="zh-TW"/>
              <a:t>You can decide whether to do the bonus part or not. If you want, please regularly (but not intensively) commit your codes to GitHub Classroom and answer the following questions in your report</a:t>
            </a:r>
            <a:endParaRPr/>
          </a:p>
          <a:p>
            <a:pPr indent="-317500" lvl="1" marL="914400" rtl="0" algn="l">
              <a:lnSpc>
                <a:spcPct val="150000"/>
              </a:lnSpc>
              <a:spcBef>
                <a:spcPts val="0"/>
              </a:spcBef>
              <a:spcAft>
                <a:spcPts val="0"/>
              </a:spcAft>
              <a:buSzPts val="1400"/>
              <a:buChar char="○"/>
            </a:pPr>
            <a:r>
              <a:rPr lang="zh-TW"/>
              <a:t>How did you utilize Git for development in this assignment?</a:t>
            </a:r>
            <a:endParaRPr/>
          </a:p>
          <a:p>
            <a:pPr indent="-317500" lvl="1" marL="914400" rtl="0" algn="l">
              <a:lnSpc>
                <a:spcPct val="150000"/>
              </a:lnSpc>
              <a:spcBef>
                <a:spcPts val="0"/>
              </a:spcBef>
              <a:spcAft>
                <a:spcPts val="0"/>
              </a:spcAft>
              <a:buSzPts val="1400"/>
              <a:buChar char="○"/>
            </a:pPr>
            <a:r>
              <a:rPr lang="zh-TW"/>
              <a:t>What benefits did it bring?</a:t>
            </a:r>
            <a:endParaRPr/>
          </a:p>
          <a:p>
            <a:pPr indent="-317500" lvl="1" marL="914400" rtl="0" algn="l">
              <a:lnSpc>
                <a:spcPct val="150000"/>
              </a:lnSpc>
              <a:spcBef>
                <a:spcPts val="0"/>
              </a:spcBef>
              <a:spcAft>
                <a:spcPts val="0"/>
              </a:spcAft>
              <a:buSzPts val="1400"/>
              <a:buChar char="○"/>
            </a:pPr>
            <a:r>
              <a:rPr lang="zh-TW"/>
              <a:t>Is it a better way for you to submit homework via  GitHub Classroom than via traditional ways (e.g, submit a .zip file to NTU Cool)? Why or Why not? </a:t>
            </a:r>
            <a:endParaRPr/>
          </a:p>
          <a:p>
            <a:pPr indent="-317500" lvl="0" marL="457200" rtl="0" algn="l">
              <a:lnSpc>
                <a:spcPct val="150000"/>
              </a:lnSpc>
              <a:spcBef>
                <a:spcPts val="0"/>
              </a:spcBef>
              <a:spcAft>
                <a:spcPts val="0"/>
              </a:spcAft>
              <a:buSzPts val="1400"/>
              <a:buChar char="●"/>
            </a:pPr>
            <a:r>
              <a:rPr lang="zh-TW"/>
              <a:t>Once you join this part, we will give you a bonus of 5 points for Assignment 2</a:t>
            </a:r>
            <a:endParaRPr/>
          </a:p>
          <a:p>
            <a:pPr indent="0" lvl="0" marL="0" rtl="0" algn="l">
              <a:lnSpc>
                <a:spcPct val="150000"/>
              </a:lnSpc>
              <a:spcBef>
                <a:spcPts val="1200"/>
              </a:spcBef>
              <a:spcAft>
                <a:spcPts val="1200"/>
              </a:spcAft>
              <a:buSzPts val="1400"/>
              <a:buNone/>
            </a:pPr>
            <a:r>
              <a:t/>
            </a:r>
            <a:endParaRPr/>
          </a:p>
        </p:txBody>
      </p:sp>
      <p:sp>
        <p:nvSpPr>
          <p:cNvPr id="715" name="Google Shape;715;p53"/>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54"/>
          <p:cNvSpPr txBox="1"/>
          <p:nvPr>
            <p:ph idx="4294967295" type="subTitle"/>
          </p:nvPr>
        </p:nvSpPr>
        <p:spPr>
          <a:xfrm>
            <a:off x="713225" y="1153200"/>
            <a:ext cx="82236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Report</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Your report should be a </a:t>
            </a:r>
            <a:r>
              <a:rPr b="1" i="0" lang="zh-TW" sz="1500" u="none" cap="none" strike="noStrike">
                <a:solidFill>
                  <a:srgbClr val="666666"/>
                </a:solidFill>
                <a:latin typeface="Montserrat"/>
                <a:ea typeface="Montserrat"/>
                <a:cs typeface="Montserrat"/>
                <a:sym typeface="Montserrat"/>
              </a:rPr>
              <a:t>pdf</a:t>
            </a:r>
            <a:r>
              <a:rPr b="0" i="0" lang="zh-TW" sz="1500" u="none" cap="none" strike="noStrike">
                <a:solidFill>
                  <a:srgbClr val="666666"/>
                </a:solidFill>
                <a:latin typeface="Montserrat"/>
                <a:ea typeface="Montserrat"/>
                <a:cs typeface="Montserrat"/>
                <a:sym typeface="Montserrat"/>
              </a:rPr>
              <a:t> file. Submit it to </a:t>
            </a:r>
            <a:r>
              <a:rPr b="1" i="0" lang="zh-TW" sz="1500" u="sng" cap="none" strike="noStrike">
                <a:solidFill>
                  <a:schemeClr val="hlink"/>
                </a:solidFill>
                <a:latin typeface="Montserrat"/>
                <a:ea typeface="Montserrat"/>
                <a:cs typeface="Montserrat"/>
                <a:sym typeface="Montserrat"/>
                <a:hlinkClick r:id="rId3"/>
              </a:rPr>
              <a:t>Gradescope</a:t>
            </a:r>
            <a:r>
              <a:rPr b="0" i="0" lang="zh-TW" sz="1500" u="none" cap="none" strike="noStrike">
                <a:solidFill>
                  <a:srgbClr val="666666"/>
                </a:solidFill>
                <a:latin typeface="Montserrat"/>
                <a:ea typeface="Montserrat"/>
                <a:cs typeface="Montserrat"/>
                <a:sym typeface="Montserrat"/>
              </a:rPr>
              <a:t>.</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PDF file name: &lt;studentID&gt;_hw2.pdf</a:t>
            </a:r>
            <a:endParaRPr b="0" i="0" sz="1500" u="none" cap="none" strike="noStrike">
              <a:solidFill>
                <a:srgbClr val="666666"/>
              </a:solidFill>
              <a:latin typeface="Montserrat"/>
              <a:ea typeface="Montserrat"/>
              <a:cs typeface="Montserrat"/>
              <a:sym typeface="Montserrat"/>
            </a:endParaRPr>
          </a:p>
          <a:p>
            <a:pPr indent="-323850" lvl="2" marL="13716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e.g., B1</a:t>
            </a:r>
            <a:r>
              <a:rPr lang="zh-TW" sz="1500"/>
              <a:t>1</a:t>
            </a:r>
            <a:r>
              <a:rPr b="0" i="0" lang="zh-TW" sz="1500" u="none" cap="none" strike="noStrike">
                <a:solidFill>
                  <a:srgbClr val="666666"/>
                </a:solidFill>
                <a:latin typeface="Montserrat"/>
                <a:ea typeface="Montserrat"/>
                <a:cs typeface="Montserrat"/>
                <a:sym typeface="Montserrat"/>
              </a:rPr>
              <a:t>902999_hw2.pdf</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Codes</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Please push all the source code (i.e., without your report, the video file, and the execution file) to github classroom assigment.</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The penalty for the wrong format is </a:t>
            </a:r>
            <a:r>
              <a:rPr b="1" i="0" lang="zh-TW" sz="1500" u="none" cap="none" strike="noStrike">
                <a:solidFill>
                  <a:srgbClr val="666666"/>
                </a:solidFill>
                <a:latin typeface="Montserrat"/>
                <a:ea typeface="Montserrat"/>
                <a:cs typeface="Montserrat"/>
                <a:sym typeface="Montserrat"/>
              </a:rPr>
              <a:t>10 points</a:t>
            </a:r>
            <a:r>
              <a:rPr b="0" i="0" lang="zh-TW" sz="1500" u="none" cap="none" strike="noStrike">
                <a:solidFill>
                  <a:srgbClr val="666666"/>
                </a:solidFill>
                <a:latin typeface="Montserrat"/>
                <a:ea typeface="Montserrat"/>
                <a:cs typeface="Montserrat"/>
                <a:sym typeface="Montserrat"/>
              </a:rPr>
              <a:t>.</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9F7671"/>
                </a:solidFill>
                <a:latin typeface="Montserrat"/>
                <a:ea typeface="Montserrat"/>
                <a:cs typeface="Montserrat"/>
                <a:sym typeface="Montserrat"/>
              </a:rPr>
              <a:t>No plagiarism is allowed. A plagiarist will be graded zero.</a:t>
            </a:r>
            <a:endParaRPr b="0" i="0" sz="1500" u="none" cap="none" strike="noStrike">
              <a:solidFill>
                <a:srgbClr val="666666"/>
              </a:solidFill>
              <a:latin typeface="Montserrat"/>
              <a:ea typeface="Montserrat"/>
              <a:cs typeface="Montserrat"/>
              <a:sym typeface="Montserrat"/>
            </a:endParaRPr>
          </a:p>
        </p:txBody>
      </p:sp>
      <p:sp>
        <p:nvSpPr>
          <p:cNvPr id="721" name="Google Shape;721;p54"/>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a:t>Submission</a:t>
            </a:r>
            <a:endParaRPr/>
          </a:p>
        </p:txBody>
      </p:sp>
      <p:sp>
        <p:nvSpPr>
          <p:cNvPr id="722" name="Google Shape;722;p54"/>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55"/>
          <p:cNvSpPr txBox="1"/>
          <p:nvPr>
            <p:ph idx="4294967295" type="subTitle"/>
          </p:nvPr>
        </p:nvSpPr>
        <p:spPr>
          <a:xfrm>
            <a:off x="713225" y="1153200"/>
            <a:ext cx="82236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Deadline</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Due Date : </a:t>
            </a:r>
            <a:r>
              <a:rPr lang="zh-TW" sz="1500"/>
              <a:t>14</a:t>
            </a:r>
            <a:r>
              <a:rPr b="0" i="0" lang="zh-TW" sz="1500" u="none" cap="none" strike="noStrike">
                <a:solidFill>
                  <a:srgbClr val="666666"/>
                </a:solidFill>
                <a:latin typeface="Montserrat"/>
                <a:ea typeface="Montserrat"/>
                <a:cs typeface="Montserrat"/>
                <a:sym typeface="Montserrat"/>
              </a:rPr>
              <a:t>:</a:t>
            </a:r>
            <a:r>
              <a:rPr lang="zh-TW" sz="1500"/>
              <a:t>00</a:t>
            </a:r>
            <a:r>
              <a:rPr b="0" i="0" lang="zh-TW" sz="1500" u="none" cap="none" strike="noStrike">
                <a:solidFill>
                  <a:srgbClr val="666666"/>
                </a:solidFill>
                <a:latin typeface="Montserrat"/>
                <a:ea typeface="Montserrat"/>
                <a:cs typeface="Montserrat"/>
                <a:sym typeface="Montserrat"/>
              </a:rPr>
              <a:t>:00, November </a:t>
            </a:r>
            <a:r>
              <a:rPr lang="zh-TW" sz="1500"/>
              <a:t>6</a:t>
            </a:r>
            <a:r>
              <a:rPr b="0" baseline="30000" i="0" lang="zh-TW" sz="1500" u="none" cap="none" strike="noStrike">
                <a:solidFill>
                  <a:srgbClr val="666666"/>
                </a:solidFill>
                <a:latin typeface="Montserrat"/>
                <a:ea typeface="Montserrat"/>
                <a:cs typeface="Montserrat"/>
                <a:sym typeface="Montserrat"/>
              </a:rPr>
              <a:t>th</a:t>
            </a:r>
            <a:r>
              <a:rPr b="0" i="0" lang="zh-TW" sz="1500" u="none" cap="none" strike="noStrike">
                <a:solidFill>
                  <a:srgbClr val="666666"/>
                </a:solidFill>
                <a:latin typeface="Montserrat"/>
                <a:ea typeface="Montserrat"/>
                <a:cs typeface="Montserrat"/>
                <a:sym typeface="Montserrat"/>
              </a:rPr>
              <a:t>, 202</a:t>
            </a:r>
            <a:r>
              <a:rPr lang="zh-TW" sz="1500"/>
              <a:t>4</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The penalty for late submission is </a:t>
            </a:r>
            <a:r>
              <a:rPr b="1" i="0" lang="zh-TW" sz="1500" u="none" cap="none" strike="noStrike">
                <a:solidFill>
                  <a:srgbClr val="666666"/>
                </a:solidFill>
                <a:latin typeface="Montserrat"/>
                <a:ea typeface="Montserrat"/>
                <a:cs typeface="Montserrat"/>
                <a:sym typeface="Montserrat"/>
              </a:rPr>
              <a:t>20 points per day</a:t>
            </a:r>
            <a:r>
              <a:rPr b="0" i="0" lang="zh-TW" sz="1500" u="none" cap="none" strike="noStrike">
                <a:solidFill>
                  <a:srgbClr val="666666"/>
                </a:solidFill>
                <a:latin typeface="Montserrat"/>
                <a:ea typeface="Montserrat"/>
                <a:cs typeface="Montserrat"/>
                <a:sym typeface="Montserrat"/>
              </a:rPr>
              <a:t>.</a:t>
            </a:r>
            <a:endParaRPr b="0" i="0" sz="1500" u="none" cap="none" strike="noStrike">
              <a:solidFill>
                <a:srgbClr val="666666"/>
              </a:solidFill>
              <a:latin typeface="Montserrat"/>
              <a:ea typeface="Montserrat"/>
              <a:cs typeface="Montserrat"/>
              <a:sym typeface="Montserrat"/>
            </a:endParaRPr>
          </a:p>
        </p:txBody>
      </p:sp>
      <p:sp>
        <p:nvSpPr>
          <p:cNvPr id="728" name="Google Shape;728;p55"/>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a:t>Submission</a:t>
            </a:r>
            <a:endParaRPr/>
          </a:p>
        </p:txBody>
      </p:sp>
      <p:sp>
        <p:nvSpPr>
          <p:cNvPr id="729" name="Google Shape;729;p55"/>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56"/>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a:t>If You have any Problems…</a:t>
            </a:r>
            <a:endParaRPr/>
          </a:p>
        </p:txBody>
      </p:sp>
      <p:sp>
        <p:nvSpPr>
          <p:cNvPr id="735" name="Google Shape;735;p56"/>
          <p:cNvSpPr txBox="1"/>
          <p:nvPr>
            <p:ph idx="1" type="body"/>
          </p:nvPr>
        </p:nvSpPr>
        <p:spPr>
          <a:xfrm>
            <a:off x="713250" y="1272925"/>
            <a:ext cx="7717500" cy="3295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zh-TW"/>
              <a:t>You can</a:t>
            </a:r>
            <a:endParaRPr/>
          </a:p>
          <a:p>
            <a:pPr indent="-317500" lvl="1" marL="914400" rtl="0" algn="l">
              <a:lnSpc>
                <a:spcPct val="150000"/>
              </a:lnSpc>
              <a:spcBef>
                <a:spcPts val="0"/>
              </a:spcBef>
              <a:spcAft>
                <a:spcPts val="0"/>
              </a:spcAft>
              <a:buSzPts val="1400"/>
              <a:buChar char="○"/>
            </a:pPr>
            <a:r>
              <a:rPr lang="zh-TW"/>
              <a:t>Ask questions on NTU COOL Discussion Forum</a:t>
            </a:r>
            <a:endParaRPr/>
          </a:p>
          <a:p>
            <a:pPr indent="-317500" lvl="1" marL="914400" rtl="0" algn="l">
              <a:lnSpc>
                <a:spcPct val="150000"/>
              </a:lnSpc>
              <a:spcBef>
                <a:spcPts val="0"/>
              </a:spcBef>
              <a:spcAft>
                <a:spcPts val="0"/>
              </a:spcAft>
              <a:buSzPts val="1400"/>
              <a:buChar char="○"/>
            </a:pPr>
            <a:r>
              <a:rPr lang="zh-TW"/>
              <a:t>Send a mail to TA with the tag </a:t>
            </a:r>
            <a:r>
              <a:rPr b="1" lang="zh-TW"/>
              <a:t>[HW2]</a:t>
            </a:r>
            <a:r>
              <a:rPr lang="zh-TW"/>
              <a:t> in the title</a:t>
            </a:r>
            <a:endParaRPr/>
          </a:p>
          <a:p>
            <a:pPr indent="-317500" lvl="1" marL="914400" rtl="0" algn="l">
              <a:lnSpc>
                <a:spcPct val="150000"/>
              </a:lnSpc>
              <a:spcBef>
                <a:spcPts val="0"/>
              </a:spcBef>
              <a:spcAft>
                <a:spcPts val="0"/>
              </a:spcAft>
              <a:buSzPts val="1400"/>
              <a:buChar char="○"/>
            </a:pPr>
            <a:r>
              <a:rPr lang="zh-TW"/>
              <a:t>Ask questions in TA hours in R438 by appointment. </a:t>
            </a:r>
            <a:r>
              <a:rPr lang="zh-TW" u="sng">
                <a:solidFill>
                  <a:schemeClr val="hlink"/>
                </a:solidFill>
                <a:hlinkClick r:id="rId3"/>
              </a:rPr>
              <a:t>Google Sheet Link</a:t>
            </a:r>
            <a:r>
              <a:rPr lang="zh-TW"/>
              <a:t>.</a:t>
            </a:r>
            <a:endParaRPr/>
          </a:p>
          <a:p>
            <a:pPr indent="-317500" lvl="0" marL="457200" rtl="0" algn="l">
              <a:lnSpc>
                <a:spcPct val="150000"/>
              </a:lnSpc>
              <a:spcBef>
                <a:spcPts val="0"/>
              </a:spcBef>
              <a:spcAft>
                <a:spcPts val="0"/>
              </a:spcAft>
              <a:buSzPts val="1400"/>
              <a:buChar char="●"/>
            </a:pPr>
            <a:r>
              <a:rPr lang="zh-TW"/>
              <a:t>TA Email: </a:t>
            </a:r>
            <a:r>
              <a:rPr lang="zh-TW" u="sng">
                <a:solidFill>
                  <a:srgbClr val="9F7671"/>
                </a:solidFill>
                <a:hlinkClick r:id="rId4">
                  <a:extLst>
                    <a:ext uri="{A12FA001-AC4F-418D-AE19-62706E023703}">
                      <ahyp:hlinkClr val="tx"/>
                    </a:ext>
                  </a:extLst>
                </a:hlinkClick>
              </a:rPr>
              <a:t>ntu.cnta@gmail.com</a:t>
            </a:r>
            <a:endParaRPr/>
          </a:p>
        </p:txBody>
      </p:sp>
      <p:sp>
        <p:nvSpPr>
          <p:cNvPr id="736" name="Google Shape;736;p56"/>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57"/>
          <p:cNvSpPr txBox="1"/>
          <p:nvPr>
            <p:ph type="title"/>
          </p:nvPr>
        </p:nvSpPr>
        <p:spPr>
          <a:xfrm>
            <a:off x="1019850" y="1773025"/>
            <a:ext cx="7338300" cy="1129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zh-TW" sz="3000"/>
              <a:t>Happy coding! </a:t>
            </a:r>
            <a:r>
              <a:rPr lang="zh-TW" sz="2500">
                <a:latin typeface="Ubuntu"/>
                <a:ea typeface="Ubuntu"/>
                <a:cs typeface="Ubuntu"/>
                <a:sym typeface="Ubuntu"/>
              </a:rPr>
              <a:t>●ω●)ฅ</a:t>
            </a:r>
            <a:endParaRPr sz="4800"/>
          </a:p>
        </p:txBody>
      </p:sp>
      <p:sp>
        <p:nvSpPr>
          <p:cNvPr id="742" name="Google Shape;742;p57"/>
          <p:cNvSpPr txBox="1"/>
          <p:nvPr/>
        </p:nvSpPr>
        <p:spPr>
          <a:xfrm>
            <a:off x="2810250" y="2902525"/>
            <a:ext cx="3523500" cy="4302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000"/>
              </a:spcAft>
              <a:buClr>
                <a:srgbClr val="000000"/>
              </a:buClr>
              <a:buSzPts val="1500"/>
              <a:buFont typeface="Arial"/>
              <a:buNone/>
            </a:pPr>
            <a:r>
              <a:rPr b="0" i="0" lang="zh-TW" sz="1500" u="none" cap="none" strike="noStrike">
                <a:solidFill>
                  <a:srgbClr val="666666"/>
                </a:solidFill>
                <a:latin typeface="Montserrat"/>
                <a:ea typeface="Montserrat"/>
                <a:cs typeface="Montserrat"/>
                <a:sym typeface="Montserrat"/>
              </a:rPr>
              <a:t>TA Email: </a:t>
            </a:r>
            <a:r>
              <a:rPr b="0" i="0" lang="zh-TW" sz="1500" u="sng" cap="none" strike="noStrike">
                <a:solidFill>
                  <a:srgbClr val="9F7671"/>
                </a:solidFill>
                <a:latin typeface="Montserrat"/>
                <a:ea typeface="Montserrat"/>
                <a:cs typeface="Montserrat"/>
                <a:sym typeface="Montserrat"/>
                <a:hlinkClick r:id="rId3">
                  <a:extLst>
                    <a:ext uri="{A12FA001-AC4F-418D-AE19-62706E023703}">
                      <ahyp:hlinkClr val="tx"/>
                    </a:ext>
                  </a:extLst>
                </a:hlinkClick>
              </a:rPr>
              <a:t>ntu.cnta@gmail.com</a:t>
            </a:r>
            <a:endParaRPr b="0" i="0" sz="1500" u="none" cap="none" strike="noStrike">
              <a:solidFill>
                <a:srgbClr val="9F7671"/>
              </a:solidFill>
              <a:latin typeface="Montserrat"/>
              <a:ea typeface="Montserrat"/>
              <a:cs typeface="Montserrat"/>
              <a:sym typeface="Montserrat"/>
            </a:endParaRPr>
          </a:p>
        </p:txBody>
      </p:sp>
      <p:sp>
        <p:nvSpPr>
          <p:cNvPr id="743" name="Google Shape;743;p57"/>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
          <p:cNvSpPr txBox="1"/>
          <p:nvPr>
            <p:ph idx="4294967295" type="subTitle"/>
          </p:nvPr>
        </p:nvSpPr>
        <p:spPr>
          <a:xfrm>
            <a:off x="713225" y="1153200"/>
            <a:ext cx="74736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666666"/>
                </a:solidFill>
                <a:latin typeface="Montserrat"/>
                <a:ea typeface="Montserrat"/>
                <a:cs typeface="Montserrat"/>
                <a:sym typeface="Montserrat"/>
              </a:rPr>
              <a:t>TCP (Transmission Control Protocol)</a:t>
            </a:r>
            <a:r>
              <a:rPr b="0" i="0" lang="zh-TW" sz="1500" u="none" cap="none" strike="noStrike">
                <a:solidFill>
                  <a:srgbClr val="666666"/>
                </a:solidFill>
                <a:latin typeface="Montserrat"/>
                <a:ea typeface="Montserrat"/>
                <a:cs typeface="Montserrat"/>
                <a:sym typeface="Montserrat"/>
              </a:rPr>
              <a:t> </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666666"/>
                </a:solidFill>
                <a:latin typeface="Montserrat"/>
                <a:ea typeface="Montserrat"/>
                <a:cs typeface="Montserrat"/>
                <a:sym typeface="Montserrat"/>
              </a:rPr>
              <a:t>Connection-oriented</a:t>
            </a:r>
            <a:endParaRPr b="1"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666666"/>
                </a:solidFill>
                <a:latin typeface="Montserrat"/>
                <a:ea typeface="Montserrat"/>
                <a:cs typeface="Montserrat"/>
                <a:sym typeface="Montserrat"/>
              </a:rPr>
              <a:t>Reliable transport</a:t>
            </a:r>
            <a:endParaRPr b="1"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Flow control</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20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Congestion control</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What is Socket-Address?</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666666"/>
                </a:solidFill>
                <a:latin typeface="Montserrat"/>
                <a:ea typeface="Montserrat"/>
                <a:cs typeface="Montserrat"/>
                <a:sym typeface="Montserrat"/>
              </a:rPr>
              <a:t>IP address + Port number</a:t>
            </a:r>
            <a:endParaRPr b="1"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IP address: To find out the machine (Network Layer)</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Port number: To find out the process (Transport Layer)</a:t>
            </a:r>
            <a:endParaRPr b="0" i="0" sz="1500" u="none" cap="none" strike="noStrike">
              <a:solidFill>
                <a:srgbClr val="666666"/>
              </a:solidFill>
              <a:latin typeface="Montserrat"/>
              <a:ea typeface="Montserrat"/>
              <a:cs typeface="Montserrat"/>
              <a:sym typeface="Montserrat"/>
            </a:endParaRPr>
          </a:p>
        </p:txBody>
      </p:sp>
      <p:sp>
        <p:nvSpPr>
          <p:cNvPr id="355" name="Google Shape;355;p6"/>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a:t>TCP Service</a:t>
            </a:r>
            <a:endParaRPr/>
          </a:p>
        </p:txBody>
      </p:sp>
      <p:sp>
        <p:nvSpPr>
          <p:cNvPr id="356" name="Google Shape;356;p6"/>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7"/>
          <p:cNvSpPr txBox="1"/>
          <p:nvPr>
            <p:ph idx="4294967295" type="subTitle"/>
          </p:nvPr>
        </p:nvSpPr>
        <p:spPr>
          <a:xfrm>
            <a:off x="713225" y="1153200"/>
            <a:ext cx="74736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Montserrat"/>
                <a:ea typeface="Montserrat"/>
                <a:cs typeface="Montserrat"/>
                <a:sym typeface="Montserrat"/>
              </a:rPr>
              <a:t>Socket uses </a:t>
            </a:r>
            <a:r>
              <a:rPr b="1" i="0" lang="zh-TW" sz="1500" u="none" cap="none" strike="noStrike">
                <a:solidFill>
                  <a:srgbClr val="9F7671"/>
                </a:solidFill>
                <a:latin typeface="Montserrat"/>
                <a:ea typeface="Montserrat"/>
                <a:cs typeface="Montserrat"/>
                <a:sym typeface="Montserrat"/>
              </a:rPr>
              <a:t>blocking I/O</a:t>
            </a:r>
            <a:r>
              <a:rPr b="0" i="0" lang="zh-TW" sz="1500" u="none" cap="none" strike="noStrike">
                <a:solidFill>
                  <a:srgbClr val="666666"/>
                </a:solidFill>
                <a:latin typeface="Montserrat"/>
                <a:ea typeface="Montserrat"/>
                <a:cs typeface="Montserrat"/>
                <a:sym typeface="Montserrat"/>
              </a:rPr>
              <a:t> by default.</a:t>
            </a:r>
            <a:endParaRPr b="0" i="0" sz="1500" u="none" cap="none" strike="noStrike">
              <a:solidFill>
                <a:srgbClr val="666666"/>
              </a:solidFill>
              <a:latin typeface="Montserrat"/>
              <a:ea typeface="Montserrat"/>
              <a:cs typeface="Montserrat"/>
              <a:sym typeface="Montserrat"/>
            </a:endParaRPr>
          </a:p>
        </p:txBody>
      </p:sp>
      <p:sp>
        <p:nvSpPr>
          <p:cNvPr id="362" name="Google Shape;362;p7"/>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a:t>TCP Socket Flow Chart</a:t>
            </a:r>
            <a:endParaRPr/>
          </a:p>
        </p:txBody>
      </p:sp>
      <p:pic>
        <p:nvPicPr>
          <p:cNvPr id="363" name="Google Shape;363;p7"/>
          <p:cNvPicPr preferRelativeResize="0"/>
          <p:nvPr/>
        </p:nvPicPr>
        <p:blipFill rotWithShape="1">
          <a:blip r:embed="rId3">
            <a:alphaModFix/>
          </a:blip>
          <a:srcRect b="0" l="0" r="0" t="0"/>
          <a:stretch/>
        </p:blipFill>
        <p:spPr>
          <a:xfrm>
            <a:off x="2122846" y="732500"/>
            <a:ext cx="4898314" cy="4125773"/>
          </a:xfrm>
          <a:prstGeom prst="rect">
            <a:avLst/>
          </a:prstGeom>
          <a:noFill/>
          <a:ln>
            <a:noFill/>
          </a:ln>
        </p:spPr>
      </p:pic>
      <p:sp>
        <p:nvSpPr>
          <p:cNvPr id="364" name="Google Shape;364;p7"/>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8"/>
          <p:cNvSpPr txBox="1"/>
          <p:nvPr>
            <p:ph idx="4294967295" type="subTitle"/>
          </p:nvPr>
        </p:nvSpPr>
        <p:spPr>
          <a:xfrm>
            <a:off x="713225" y="1153200"/>
            <a:ext cx="76737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9F7671"/>
                </a:solidFill>
                <a:latin typeface="Montserrat"/>
                <a:ea typeface="Montserrat"/>
                <a:cs typeface="Montserrat"/>
                <a:sym typeface="Montserrat"/>
              </a:rPr>
              <a:t>Create</a:t>
            </a:r>
            <a:r>
              <a:rPr b="0" i="0" lang="zh-TW" sz="1500" u="none" cap="none" strike="noStrike">
                <a:solidFill>
                  <a:srgbClr val="666666"/>
                </a:solidFill>
                <a:latin typeface="Montserrat"/>
                <a:ea typeface="Montserrat"/>
                <a:cs typeface="Montserrat"/>
                <a:sym typeface="Montserrat"/>
              </a:rPr>
              <a:t> the endpoint for connection.</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Ubuntu"/>
              <a:buChar char="●"/>
            </a:pPr>
            <a:r>
              <a:rPr b="0" i="0" lang="zh-TW" sz="1500" u="none" cap="none" strike="noStrike">
                <a:solidFill>
                  <a:srgbClr val="9F7671"/>
                </a:solidFill>
                <a:latin typeface="Ubuntu"/>
                <a:ea typeface="Ubuntu"/>
                <a:cs typeface="Ubuntu"/>
                <a:sym typeface="Ubuntu"/>
              </a:rPr>
              <a:t>domain</a:t>
            </a:r>
            <a:endParaRPr b="0" i="0" sz="1500" u="none" cap="none" strike="noStrike">
              <a:solidFill>
                <a:srgbClr val="9F7671"/>
              </a:solidFill>
              <a:latin typeface="Ubuntu"/>
              <a:ea typeface="Ubuntu"/>
              <a:cs typeface="Ubuntu"/>
              <a:sym typeface="Ubuntu"/>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Ubuntu"/>
                <a:ea typeface="Ubuntu"/>
                <a:cs typeface="Ubuntu"/>
                <a:sym typeface="Ubuntu"/>
              </a:rPr>
              <a:t>AF_UNIX/AF_LOCAL</a:t>
            </a:r>
            <a:r>
              <a:rPr b="0" i="0" lang="zh-TW" sz="1500" u="none" cap="none" strike="noStrike">
                <a:solidFill>
                  <a:srgbClr val="666666"/>
                </a:solidFill>
                <a:latin typeface="Montserrat"/>
                <a:ea typeface="Montserrat"/>
                <a:cs typeface="Montserrat"/>
                <a:sym typeface="Montserrat"/>
              </a:rPr>
              <a:t>: communication between 2 processes on a host. So they can share a file system.</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1200"/>
              </a:spcAft>
              <a:buClr>
                <a:srgbClr val="666666"/>
              </a:buClr>
              <a:buSzPts val="1500"/>
              <a:buFont typeface="Montserrat"/>
              <a:buChar char="○"/>
            </a:pPr>
            <a:r>
              <a:rPr b="0" i="0" lang="zh-TW" sz="1500" u="none" cap="none" strike="noStrike">
                <a:solidFill>
                  <a:srgbClr val="666666"/>
                </a:solidFill>
                <a:latin typeface="Ubuntu"/>
                <a:ea typeface="Ubuntu"/>
                <a:cs typeface="Ubuntu"/>
                <a:sym typeface="Ubuntu"/>
              </a:rPr>
              <a:t>AF_INET, AF_INET6</a:t>
            </a:r>
            <a:r>
              <a:rPr b="0" i="0" lang="zh-TW" sz="1500" u="none" cap="none" strike="noStrike">
                <a:solidFill>
                  <a:srgbClr val="666666"/>
                </a:solidFill>
                <a:latin typeface="Montserrat"/>
                <a:ea typeface="Montserrat"/>
                <a:cs typeface="Montserrat"/>
                <a:sym typeface="Montserrat"/>
              </a:rPr>
              <a:t>: communication between processes on different hosts through the Internet. </a:t>
            </a:r>
            <a:r>
              <a:rPr b="0" i="0" lang="zh-TW" sz="1500" u="none" cap="none" strike="noStrike">
                <a:solidFill>
                  <a:srgbClr val="9F7671"/>
                </a:solidFill>
                <a:latin typeface="Ubuntu"/>
                <a:ea typeface="Ubuntu"/>
                <a:cs typeface="Ubuntu"/>
                <a:sym typeface="Ubuntu"/>
              </a:rPr>
              <a:t>AF_INET</a:t>
            </a:r>
            <a:r>
              <a:rPr b="0" i="0" lang="zh-TW" sz="1500" u="none" cap="none" strike="noStrike">
                <a:solidFill>
                  <a:srgbClr val="666666"/>
                </a:solidFill>
                <a:latin typeface="Montserrat"/>
                <a:ea typeface="Montserrat"/>
                <a:cs typeface="Montserrat"/>
                <a:sym typeface="Montserrat"/>
              </a:rPr>
              <a:t> is for </a:t>
            </a:r>
            <a:r>
              <a:rPr b="1" i="0" lang="zh-TW" sz="1500" u="none" cap="none" strike="noStrike">
                <a:solidFill>
                  <a:srgbClr val="9F7671"/>
                </a:solidFill>
                <a:latin typeface="Montserrat"/>
                <a:ea typeface="Montserrat"/>
                <a:cs typeface="Montserrat"/>
                <a:sym typeface="Montserrat"/>
              </a:rPr>
              <a:t>IPv4</a:t>
            </a:r>
            <a:r>
              <a:rPr b="0" i="0" lang="zh-TW" sz="1500" u="none" cap="none" strike="noStrike">
                <a:solidFill>
                  <a:srgbClr val="666666"/>
                </a:solidFill>
                <a:latin typeface="Montserrat"/>
                <a:ea typeface="Montserrat"/>
                <a:cs typeface="Montserrat"/>
                <a:sym typeface="Montserrat"/>
              </a:rPr>
              <a:t>, whereas </a:t>
            </a:r>
            <a:r>
              <a:rPr b="0" i="0" lang="zh-TW" sz="1500" u="none" cap="none" strike="noStrike">
                <a:solidFill>
                  <a:srgbClr val="9F7671"/>
                </a:solidFill>
                <a:latin typeface="Ubuntu"/>
                <a:ea typeface="Ubuntu"/>
                <a:cs typeface="Ubuntu"/>
                <a:sym typeface="Ubuntu"/>
              </a:rPr>
              <a:t>AF_INET6</a:t>
            </a:r>
            <a:r>
              <a:rPr b="0" i="0" lang="zh-TW" sz="1500" u="none" cap="none" strike="noStrike">
                <a:solidFill>
                  <a:srgbClr val="666666"/>
                </a:solidFill>
                <a:latin typeface="Montserrat"/>
                <a:ea typeface="Montserrat"/>
                <a:cs typeface="Montserrat"/>
                <a:sym typeface="Montserrat"/>
              </a:rPr>
              <a:t> is for </a:t>
            </a:r>
            <a:r>
              <a:rPr b="1" i="0" lang="zh-TW" sz="1500" u="none" cap="none" strike="noStrike">
                <a:solidFill>
                  <a:srgbClr val="9F7671"/>
                </a:solidFill>
                <a:latin typeface="Montserrat"/>
                <a:ea typeface="Montserrat"/>
                <a:cs typeface="Montserrat"/>
                <a:sym typeface="Montserrat"/>
              </a:rPr>
              <a:t>IPv6</a:t>
            </a:r>
            <a:r>
              <a:rPr b="0" i="0" lang="zh-TW" sz="1500" u="none" cap="none" strike="noStrike">
                <a:solidFill>
                  <a:srgbClr val="666666"/>
                </a:solidFill>
                <a:latin typeface="Montserrat"/>
                <a:ea typeface="Montserrat"/>
                <a:cs typeface="Montserrat"/>
                <a:sym typeface="Montserrat"/>
              </a:rPr>
              <a:t>.</a:t>
            </a:r>
            <a:endParaRPr b="0" i="0" sz="1500" u="none" cap="none" strike="noStrike">
              <a:solidFill>
                <a:srgbClr val="666666"/>
              </a:solidFill>
              <a:latin typeface="Montserrat"/>
              <a:ea typeface="Montserrat"/>
              <a:cs typeface="Montserrat"/>
              <a:sym typeface="Montserrat"/>
            </a:endParaRPr>
          </a:p>
        </p:txBody>
      </p:sp>
      <p:sp>
        <p:nvSpPr>
          <p:cNvPr id="370" name="Google Shape;370;p8"/>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u="sng">
                <a:solidFill>
                  <a:srgbClr val="9F7671"/>
                </a:solidFill>
                <a:latin typeface="Ubuntu"/>
                <a:ea typeface="Ubuntu"/>
                <a:cs typeface="Ubuntu"/>
                <a:sym typeface="Ubuntu"/>
                <a:hlinkClick r:id="rId3">
                  <a:extLst>
                    <a:ext uri="{A12FA001-AC4F-418D-AE19-62706E023703}">
                      <ahyp:hlinkClr val="tx"/>
                    </a:ext>
                  </a:extLst>
                </a:hlinkClick>
              </a:rPr>
              <a:t>socket()</a:t>
            </a:r>
            <a:endParaRPr>
              <a:solidFill>
                <a:srgbClr val="9F7671"/>
              </a:solidFill>
              <a:latin typeface="Ubuntu"/>
              <a:ea typeface="Ubuntu"/>
              <a:cs typeface="Ubuntu"/>
              <a:sym typeface="Ubuntu"/>
            </a:endParaRPr>
          </a:p>
        </p:txBody>
      </p:sp>
      <p:sp>
        <p:nvSpPr>
          <p:cNvPr id="371" name="Google Shape;371;p8"/>
          <p:cNvSpPr txBox="1"/>
          <p:nvPr/>
        </p:nvSpPr>
        <p:spPr>
          <a:xfrm>
            <a:off x="993600" y="1620000"/>
            <a:ext cx="7156800" cy="760500"/>
          </a:xfrm>
          <a:prstGeom prst="rect">
            <a:avLst/>
          </a:prstGeom>
          <a:solidFill>
            <a:srgbClr val="666666"/>
          </a:solidFill>
          <a:ln>
            <a:noFill/>
          </a:ln>
        </p:spPr>
        <p:txBody>
          <a:bodyPr anchorCtr="0" anchor="t" bIns="91425" lIns="91425" spcFirstLastPara="1" rIns="91425" wrap="square" tIns="90000">
            <a:spAutoFit/>
          </a:bodyPr>
          <a:lstStyle/>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#include &lt;sys/socket.h&gt;</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100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int socket (int domain, int type, int protocol);</a:t>
            </a:r>
            <a:endParaRPr b="0" i="0" sz="1600" u="none" cap="none" strike="noStrike">
              <a:solidFill>
                <a:srgbClr val="C2C2C2"/>
              </a:solidFill>
              <a:latin typeface="Ubuntu"/>
              <a:ea typeface="Ubuntu"/>
              <a:cs typeface="Ubuntu"/>
              <a:sym typeface="Ubuntu"/>
            </a:endParaRPr>
          </a:p>
        </p:txBody>
      </p:sp>
      <p:sp>
        <p:nvSpPr>
          <p:cNvPr id="372" name="Google Shape;372;p8"/>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9"/>
          <p:cNvSpPr txBox="1"/>
          <p:nvPr>
            <p:ph idx="4294967295" type="subTitle"/>
          </p:nvPr>
        </p:nvSpPr>
        <p:spPr>
          <a:xfrm>
            <a:off x="713225" y="1153200"/>
            <a:ext cx="7673700" cy="3525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Clr>
                <a:srgbClr val="666666"/>
              </a:buClr>
              <a:buSzPts val="1500"/>
              <a:buFont typeface="Montserrat"/>
              <a:buChar char="●"/>
            </a:pPr>
            <a:r>
              <a:rPr b="1" i="0" lang="zh-TW" sz="1500" u="none" cap="none" strike="noStrike">
                <a:solidFill>
                  <a:srgbClr val="9F7671"/>
                </a:solidFill>
                <a:latin typeface="Montserrat"/>
                <a:ea typeface="Montserrat"/>
                <a:cs typeface="Montserrat"/>
                <a:sym typeface="Montserrat"/>
              </a:rPr>
              <a:t>Create</a:t>
            </a:r>
            <a:r>
              <a:rPr b="0" i="0" lang="zh-TW" sz="1500" u="none" cap="none" strike="noStrike">
                <a:solidFill>
                  <a:srgbClr val="666666"/>
                </a:solidFill>
                <a:latin typeface="Montserrat"/>
                <a:ea typeface="Montserrat"/>
                <a:cs typeface="Montserrat"/>
                <a:sym typeface="Montserrat"/>
              </a:rPr>
              <a:t> the endpoint for connection.</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0" lvl="0" marL="0" marR="0" rtl="0" algn="l">
              <a:lnSpc>
                <a:spcPct val="150000"/>
              </a:lnSpc>
              <a:spcBef>
                <a:spcPts val="0"/>
              </a:spcBef>
              <a:spcAft>
                <a:spcPts val="0"/>
              </a:spcAft>
              <a:buClr>
                <a:srgbClr val="666666"/>
              </a:buClr>
              <a:buSzPts val="1400"/>
              <a:buFont typeface="Montserrat"/>
              <a:buNone/>
            </a:pPr>
            <a:r>
              <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type</a:t>
            </a:r>
            <a:endParaRPr b="0" i="0" sz="1500" u="none" cap="none" strike="noStrike">
              <a:solidFill>
                <a:srgbClr val="9F7671"/>
              </a:solidFill>
              <a:latin typeface="Ubuntu"/>
              <a:ea typeface="Ubuntu"/>
              <a:cs typeface="Ubuntu"/>
              <a:sym typeface="Ubuntu"/>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Ubuntu"/>
                <a:ea typeface="Ubuntu"/>
                <a:cs typeface="Ubuntu"/>
                <a:sym typeface="Ubuntu"/>
              </a:rPr>
              <a:t>SOCK_STREAM</a:t>
            </a:r>
            <a:r>
              <a:rPr b="0" i="0" lang="zh-TW" sz="1500" u="none" cap="none" strike="noStrike">
                <a:solidFill>
                  <a:srgbClr val="666666"/>
                </a:solidFill>
                <a:latin typeface="Montserrat"/>
                <a:ea typeface="Montserrat"/>
                <a:cs typeface="Montserrat"/>
                <a:sym typeface="Montserrat"/>
              </a:rPr>
              <a:t>: sequential and connection-oriented (TCP)</a:t>
            </a:r>
            <a:endParaRPr b="0" i="0" sz="1500" u="none" cap="none" strike="noStrike">
              <a:solidFill>
                <a:srgbClr val="666666"/>
              </a:solidFill>
              <a:latin typeface="Montserrat"/>
              <a:ea typeface="Montserrat"/>
              <a:cs typeface="Montserrat"/>
              <a:sym typeface="Montserrat"/>
            </a:endParaRPr>
          </a:p>
          <a:p>
            <a:pPr indent="-323850" lvl="1" marL="9144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666666"/>
                </a:solidFill>
                <a:latin typeface="Ubuntu"/>
                <a:ea typeface="Ubuntu"/>
                <a:cs typeface="Ubuntu"/>
                <a:sym typeface="Ubuntu"/>
              </a:rPr>
              <a:t>SOCK_DGRAM</a:t>
            </a:r>
            <a:r>
              <a:rPr b="0" i="0" lang="zh-TW" sz="1500" u="none" cap="none" strike="noStrike">
                <a:solidFill>
                  <a:srgbClr val="666666"/>
                </a:solidFill>
                <a:latin typeface="Montserrat"/>
                <a:ea typeface="Montserrat"/>
                <a:cs typeface="Montserrat"/>
                <a:sym typeface="Montserrat"/>
              </a:rPr>
              <a:t>: datagram (UDP)</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protocol</a:t>
            </a:r>
            <a:r>
              <a:rPr b="0" i="0" lang="zh-TW" sz="1500" u="none" cap="none" strike="noStrike">
                <a:solidFill>
                  <a:srgbClr val="666666"/>
                </a:solidFill>
                <a:latin typeface="Montserrat"/>
                <a:ea typeface="Montserrat"/>
                <a:cs typeface="Montserrat"/>
                <a:sym typeface="Montserrat"/>
              </a:rPr>
              <a:t>: defined in /etc/protocols, usually set to 0</a:t>
            </a:r>
            <a:endParaRPr b="0" i="0" sz="1500" u="none" cap="none" strike="noStrike">
              <a:solidFill>
                <a:srgbClr val="666666"/>
              </a:solidFill>
              <a:latin typeface="Montserrat"/>
              <a:ea typeface="Montserrat"/>
              <a:cs typeface="Montserrat"/>
              <a:sym typeface="Montserrat"/>
            </a:endParaRPr>
          </a:p>
          <a:p>
            <a:pPr indent="-323850" lvl="0" marL="457200" marR="0" rtl="0" algn="l">
              <a:lnSpc>
                <a:spcPct val="150000"/>
              </a:lnSpc>
              <a:spcBef>
                <a:spcPts val="0"/>
              </a:spcBef>
              <a:spcAft>
                <a:spcPts val="1200"/>
              </a:spcAft>
              <a:buClr>
                <a:srgbClr val="666666"/>
              </a:buClr>
              <a:buSzPts val="1500"/>
              <a:buFont typeface="Montserrat"/>
              <a:buChar char="●"/>
            </a:pPr>
            <a:r>
              <a:rPr b="0" i="0" lang="zh-TW" sz="1500" u="none" cap="none" strike="noStrike">
                <a:solidFill>
                  <a:srgbClr val="9F7671"/>
                </a:solidFill>
                <a:latin typeface="Ubuntu"/>
                <a:ea typeface="Ubuntu"/>
                <a:cs typeface="Ubuntu"/>
                <a:sym typeface="Ubuntu"/>
              </a:rPr>
              <a:t>return</a:t>
            </a:r>
            <a:r>
              <a:rPr b="0" i="0" lang="zh-TW" sz="1500" u="none" cap="none" strike="noStrike">
                <a:solidFill>
                  <a:srgbClr val="666666"/>
                </a:solidFill>
                <a:latin typeface="Montserrat"/>
                <a:ea typeface="Montserrat"/>
                <a:cs typeface="Montserrat"/>
                <a:sym typeface="Montserrat"/>
              </a:rPr>
              <a:t>: file descriptor (int)</a:t>
            </a:r>
            <a:endParaRPr b="0" i="0" sz="1700" u="none" cap="none" strike="noStrike">
              <a:solidFill>
                <a:srgbClr val="666666"/>
              </a:solidFill>
              <a:latin typeface="Montserrat"/>
              <a:ea typeface="Montserrat"/>
              <a:cs typeface="Montserrat"/>
              <a:sym typeface="Montserrat"/>
            </a:endParaRPr>
          </a:p>
        </p:txBody>
      </p:sp>
      <p:sp>
        <p:nvSpPr>
          <p:cNvPr id="378" name="Google Shape;378;p9"/>
          <p:cNvSpPr txBox="1"/>
          <p:nvPr>
            <p:ph type="title"/>
          </p:nvPr>
        </p:nvSpPr>
        <p:spPr>
          <a:xfrm>
            <a:off x="713225" y="445025"/>
            <a:ext cx="746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zh-TW" u="sng">
                <a:solidFill>
                  <a:srgbClr val="9F7671"/>
                </a:solidFill>
                <a:latin typeface="Ubuntu"/>
                <a:ea typeface="Ubuntu"/>
                <a:cs typeface="Ubuntu"/>
                <a:sym typeface="Ubuntu"/>
                <a:hlinkClick r:id="rId3">
                  <a:extLst>
                    <a:ext uri="{A12FA001-AC4F-418D-AE19-62706E023703}">
                      <ahyp:hlinkClr val="tx"/>
                    </a:ext>
                  </a:extLst>
                </a:hlinkClick>
              </a:rPr>
              <a:t>socket()</a:t>
            </a:r>
            <a:endParaRPr>
              <a:solidFill>
                <a:srgbClr val="9F7671"/>
              </a:solidFill>
              <a:latin typeface="Ubuntu"/>
              <a:ea typeface="Ubuntu"/>
              <a:cs typeface="Ubuntu"/>
              <a:sym typeface="Ubuntu"/>
            </a:endParaRPr>
          </a:p>
        </p:txBody>
      </p:sp>
      <p:sp>
        <p:nvSpPr>
          <p:cNvPr id="379" name="Google Shape;379;p9"/>
          <p:cNvSpPr txBox="1"/>
          <p:nvPr/>
        </p:nvSpPr>
        <p:spPr>
          <a:xfrm>
            <a:off x="993600" y="1620000"/>
            <a:ext cx="7156800" cy="760500"/>
          </a:xfrm>
          <a:prstGeom prst="rect">
            <a:avLst/>
          </a:prstGeom>
          <a:solidFill>
            <a:srgbClr val="666666"/>
          </a:solidFill>
          <a:ln>
            <a:noFill/>
          </a:ln>
        </p:spPr>
        <p:txBody>
          <a:bodyPr anchorCtr="0" anchor="t" bIns="91425" lIns="91425" spcFirstLastPara="1" rIns="91425" wrap="square" tIns="90000">
            <a:spAutoFit/>
          </a:bodyPr>
          <a:lstStyle/>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#include &lt;sys/socket.h&gt;</a:t>
            </a:r>
            <a:endParaRPr b="0" i="0" sz="1500" u="none" cap="none" strike="noStrike">
              <a:solidFill>
                <a:schemeClr val="lt2"/>
              </a:solidFill>
              <a:latin typeface="Ubuntu"/>
              <a:ea typeface="Ubuntu"/>
              <a:cs typeface="Ubuntu"/>
              <a:sym typeface="Ubuntu"/>
            </a:endParaRPr>
          </a:p>
          <a:p>
            <a:pPr indent="0" lvl="0" marL="107999" marR="0" rtl="0" algn="l">
              <a:lnSpc>
                <a:spcPct val="150000"/>
              </a:lnSpc>
              <a:spcBef>
                <a:spcPts val="0"/>
              </a:spcBef>
              <a:spcAft>
                <a:spcPts val="0"/>
              </a:spcAft>
              <a:buClr>
                <a:srgbClr val="000000"/>
              </a:buClr>
              <a:buSzPts val="1500"/>
              <a:buFont typeface="Arial"/>
              <a:buNone/>
            </a:pPr>
            <a:r>
              <a:rPr b="0" i="0" lang="zh-TW" sz="1500" u="none" cap="none" strike="noStrike">
                <a:solidFill>
                  <a:schemeClr val="lt2"/>
                </a:solidFill>
                <a:latin typeface="Ubuntu"/>
                <a:ea typeface="Ubuntu"/>
                <a:cs typeface="Ubuntu"/>
                <a:sym typeface="Ubuntu"/>
              </a:rPr>
              <a:t>int socket (int domain, int type, int protocol);</a:t>
            </a:r>
            <a:endParaRPr b="0" i="0" sz="1700" u="none" cap="none" strike="noStrike">
              <a:solidFill>
                <a:schemeClr val="lt2"/>
              </a:solidFill>
              <a:latin typeface="Ubuntu"/>
              <a:ea typeface="Ubuntu"/>
              <a:cs typeface="Ubuntu"/>
              <a:sym typeface="Ubuntu"/>
            </a:endParaRPr>
          </a:p>
        </p:txBody>
      </p:sp>
      <p:sp>
        <p:nvSpPr>
          <p:cNvPr id="380" name="Google Shape;380;p9"/>
          <p:cNvSpPr txBox="1"/>
          <p:nvPr>
            <p:ph idx="12" type="sldNum"/>
          </p:nvPr>
        </p:nvSpPr>
        <p:spPr>
          <a:xfrm>
            <a:off x="8556784" y="48260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zh-TW"/>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